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9"/>
  </p:notesMasterIdLst>
  <p:sldIdLst>
    <p:sldId id="429" r:id="rId2"/>
    <p:sldId id="449" r:id="rId3"/>
    <p:sldId id="450" r:id="rId4"/>
    <p:sldId id="451" r:id="rId5"/>
    <p:sldId id="452" r:id="rId6"/>
    <p:sldId id="453" r:id="rId7"/>
    <p:sldId id="438" r:id="rId8"/>
    <p:sldId id="439" r:id="rId9"/>
    <p:sldId id="440" r:id="rId10"/>
    <p:sldId id="441" r:id="rId11"/>
    <p:sldId id="454" r:id="rId12"/>
    <p:sldId id="455" r:id="rId13"/>
    <p:sldId id="456" r:id="rId14"/>
    <p:sldId id="457" r:id="rId15"/>
    <p:sldId id="458" r:id="rId16"/>
    <p:sldId id="459" r:id="rId17"/>
    <p:sldId id="428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99FF"/>
    <a:srgbClr val="FF5050"/>
    <a:srgbClr val="006C31"/>
    <a:srgbClr val="FFCC00"/>
    <a:srgbClr val="CCFFCC"/>
    <a:srgbClr val="3C3C77"/>
    <a:srgbClr val="000099"/>
    <a:srgbClr val="00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 varScale="1">
        <p:scale>
          <a:sx n="96" d="100"/>
          <a:sy n="96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86;&#1080;%20&#1076;&#1086;&#1082;&#1091;&#1084;&#1077;&#1085;&#1090;&#1099;\&#1069;&#1057;-2035-2050\&#1041;&#1040;&#1051;&#1040;&#1053;&#1057;&#1067;%20&#1052;&#1040;&#1050;&#1040;&#1056;&#1054;&#1042;&#1040;\&#1041;&#1072;&#1083;&#1072;&#1085;&#1089;&#1099;%20&#1069;&#1057;%202035-50&#1082;&#1086;&#1084;&#1087;&#1072;&#1082;&#1090;28.10.13%20&#1089;%20&#1075;&#1088;&#1072;&#1092;&#1080;&#1082;&#1072;&#1084;&#1080;%20&#1076;&#1083;&#1103;%20&#1087;&#1088;&#1077;&#1079;&#1077;&#1085;&#1090;&#1072;&#1094;&#1080;&#1080;%20&#1073;&#1077;&#1079;%202050%20&#1075;.%20+%20&#1080;&#1089;&#1087;&#1088;&#1072;&#1074;&#1083;&#1077;&#1085;%20&#1091;&#1075;&#1086;&#1083;&#1100;%20(14.02.2014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86;&#1080;%20&#1076;&#1086;&#1082;&#1091;&#1084;&#1077;&#1085;&#1090;&#1099;\&#1069;&#1057;-2035-2050\&#1041;&#1040;&#1051;&#1040;&#1053;&#1057;&#1067;%20&#1052;&#1040;&#1050;&#1040;&#1056;&#1054;&#1042;&#1040;\&#1041;&#1072;&#1083;&#1072;&#1085;&#1089;&#1099;%20&#1069;&#1057;%202035-50&#1082;&#1086;&#1084;&#1087;&#1072;&#1082;&#1090;28.10.13%20&#1089;%20&#1075;&#1088;&#1072;&#1092;&#1080;&#1082;&#1072;&#1084;&#1080;%20&#1076;&#1083;&#1103;%20&#1087;&#1088;&#1077;&#1079;&#1077;&#1085;&#1090;&#1072;&#1094;&#1080;&#1080;%20&#1073;&#1077;&#1079;%202050%20&#1075;.%20+%20&#1080;&#1089;&#1087;&#1088;&#1072;&#1074;&#1083;&#1077;&#1085;%20&#1091;&#1075;&#1086;&#1083;&#1100;%20(14.02.2014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86;&#1080;%20&#1076;&#1086;&#1082;&#1091;&#1084;&#1077;&#1085;&#1090;&#1099;\&#1069;&#1057;-2035-2050\&#1041;&#1040;&#1051;&#1040;&#1053;&#1057;&#1067;%20&#1052;&#1040;&#1050;&#1040;&#1056;&#1054;&#1042;&#1040;\&#1041;&#1072;&#1083;&#1072;&#1085;&#1089;&#1099;%20&#1069;&#1057;%202035-50&#1082;&#1086;&#1084;&#1087;&#1072;&#1082;&#1090;28.10.13%20&#1089;%20&#1075;&#1088;&#1072;&#1092;&#1080;&#1082;&#1072;&#1084;&#1080;%20&#1076;&#1083;&#1103;%20&#1087;&#1088;&#1077;&#1079;&#1077;&#1085;&#1090;&#1072;&#1094;&#1080;&#1080;%20&#1073;&#1077;&#1079;%202050%20&#1075;.%20+%20&#1080;&#1089;&#1087;&#1088;&#1072;&#1074;&#1083;&#1077;&#1085;%20&#1091;&#1075;&#1086;&#1083;&#1100;%20(14.02.2014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86;&#1080;%20&#1076;&#1086;&#1082;&#1091;&#1084;&#1077;&#1085;&#1090;&#1099;\&#1069;&#1057;-2035-2050\&#1041;&#1040;&#1051;&#1040;&#1053;&#1057;&#1067;%20&#1052;&#1040;&#1050;&#1040;&#1056;&#1054;&#1042;&#1040;\&#1041;&#1072;&#1083;&#1072;&#1085;&#1089;&#1099;%20&#1069;&#1057;%202035-50&#1082;&#1086;&#1084;&#1087;&#1072;&#1082;&#1090;28.10.13%20&#1089;%20&#1075;&#1088;&#1072;&#1092;&#1080;&#1082;&#1072;&#1084;&#1080;%20&#1076;&#1083;&#1103;%20&#1087;&#1088;&#1077;&#1079;&#1077;&#1085;&#1090;&#1072;&#1094;&#1080;&#1080;%20&#1073;&#1077;&#1079;%202050%20&#1075;.%20+%20&#1080;&#1089;&#1087;&#1088;&#1072;&#1074;&#1083;&#1077;&#1085;%20&#1091;&#1075;&#1086;&#1083;&#1100;%20(14.02.2014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86;&#1080;%20&#1076;&#1086;&#1082;&#1091;&#1084;&#1077;&#1085;&#1090;&#1099;\&#1069;&#1057;-2035-2050\&#1041;&#1040;&#1051;&#1040;&#1053;&#1057;&#1067;%20&#1052;&#1040;&#1050;&#1040;&#1056;&#1054;&#1042;&#1040;\&#1041;&#1072;&#1083;&#1072;&#1085;&#1089;&#1099;%20&#1069;&#1057;%202035-50&#1082;&#1086;&#1084;&#1087;&#1072;&#1082;&#1090;28.10.13%20&#1089;%20&#1075;&#1088;&#1072;&#1092;&#1080;&#1082;&#1072;&#1084;&#1080;%20&#1076;&#1083;&#1103;%20&#1087;&#1088;&#1077;&#1079;&#1077;&#1085;&#1090;&#1072;&#1094;&#1080;&#1080;%20&#1073;&#1077;&#1079;%202050%20&#1075;.%20+%20&#1080;&#1089;&#1087;&#1088;&#1072;&#1074;&#1083;&#1077;&#1085;%20&#1091;&#1075;&#1086;&#1083;&#1100;%20(14.02.201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Электроемкость ВРП кВт*ч/тыс. $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chemeClr val="accent1"/>
              </a:solidFill>
            </a:ln>
          </c:spPr>
          <c:dPt>
            <c:idx val="2"/>
            <c:spPr>
              <a:solidFill>
                <a:srgbClr val="CC99FF"/>
              </a:solidFill>
              <a:ln w="38100">
                <a:solidFill>
                  <a:srgbClr val="FFC000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Торонто</c:v>
                </c:pt>
                <c:pt idx="1">
                  <c:v>Нью-Йорк</c:v>
                </c:pt>
                <c:pt idx="2">
                  <c:v>Москва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  <c:pt idx="1">
                  <c:v>0.04</c:v>
                </c:pt>
                <c:pt idx="2">
                  <c:v>0.19</c:v>
                </c:pt>
              </c:numCache>
            </c:numRef>
          </c:val>
        </c:ser>
        <c:axId val="70863872"/>
        <c:axId val="70894336"/>
      </c:barChart>
      <c:catAx>
        <c:axId val="70863872"/>
        <c:scaling>
          <c:orientation val="minMax"/>
        </c:scaling>
        <c:axPos val="b"/>
        <c:tickLblPos val="nextTo"/>
        <c:crossAx val="70894336"/>
        <c:crosses val="autoZero"/>
        <c:auto val="1"/>
        <c:lblAlgn val="ctr"/>
        <c:lblOffset val="100"/>
      </c:catAx>
      <c:valAx>
        <c:axId val="70894336"/>
        <c:scaling>
          <c:orientation val="minMax"/>
        </c:scaling>
        <c:axPos val="l"/>
        <c:majorGridlines/>
        <c:numFmt formatCode="General" sourceLinked="1"/>
        <c:tickLblPos val="nextTo"/>
        <c:crossAx val="70863872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6C31"/>
                </a:solidFill>
              </a:rPr>
              <a:t>Электропотребление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на душу населения</a:t>
            </a:r>
            <a:r>
              <a:rPr lang="ru-RU" sz="1600" dirty="0" smtClean="0"/>
              <a:t>, </a:t>
            </a:r>
            <a:r>
              <a:rPr lang="ru-RU" sz="1600" b="1" i="0" u="none" strike="noStrike" baseline="0" dirty="0" smtClean="0"/>
              <a:t>кВт*ч/чел</a:t>
            </a:r>
            <a:r>
              <a:rPr lang="ru-RU" sz="1600" b="1" i="0" u="none" strike="noStrike" baseline="0" dirty="0" smtClean="0"/>
              <a:t>. </a:t>
            </a:r>
            <a:endParaRPr lang="ru-RU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Душевое электропотребление, кВт*ч/чел.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rgbClr val="00B050"/>
              </a:solidFill>
            </a:ln>
          </c:spPr>
          <c:dPt>
            <c:idx val="2"/>
            <c:spPr>
              <a:solidFill>
                <a:srgbClr val="FFFF00"/>
              </a:solidFill>
              <a:ln w="38100"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Торонто</c:v>
                </c:pt>
                <c:pt idx="1">
                  <c:v>Нью-Йорк</c:v>
                </c:pt>
                <c:pt idx="2">
                  <c:v>Москва</c:v>
                </c:pt>
                <c:pt idx="3">
                  <c:v>Будапешт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21.279999999999998</c:v>
                </c:pt>
                <c:pt idx="1">
                  <c:v>15.25</c:v>
                </c:pt>
                <c:pt idx="2">
                  <c:v>6.7700000000000005</c:v>
                </c:pt>
                <c:pt idx="3">
                  <c:v>13.28</c:v>
                </c:pt>
              </c:numCache>
            </c:numRef>
          </c:val>
        </c:ser>
        <c:gapWidth val="182"/>
        <c:overlap val="10"/>
        <c:axId val="70951296"/>
        <c:axId val="70952832"/>
      </c:barChart>
      <c:catAx>
        <c:axId val="70951296"/>
        <c:scaling>
          <c:orientation val="minMax"/>
        </c:scaling>
        <c:axPos val="b"/>
        <c:tickLblPos val="nextTo"/>
        <c:crossAx val="70952832"/>
        <c:crosses val="autoZero"/>
        <c:auto val="1"/>
        <c:lblAlgn val="ctr"/>
        <c:lblOffset val="100"/>
      </c:catAx>
      <c:valAx>
        <c:axId val="70952832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7095129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CCFF"/>
            </a:solidFill>
            <a:ln w="38100">
              <a:solidFill>
                <a:schemeClr val="accent5">
                  <a:lumMod val="90000"/>
                </a:schemeClr>
              </a:solidFill>
            </a:ln>
          </c:spPr>
          <c:dPt>
            <c:idx val="0"/>
            <c:spPr>
              <a:solidFill>
                <a:schemeClr val="accent5">
                  <a:lumMod val="90000"/>
                </a:schemeClr>
              </a:solidFill>
              <a:ln w="38100">
                <a:solidFill>
                  <a:schemeClr val="accent5">
                    <a:lumMod val="90000"/>
                  </a:schemeClr>
                </a:solidFill>
              </a:ln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  <a:ln w="38100">
                <a:solidFill>
                  <a:schemeClr val="accent5">
                    <a:lumMod val="90000"/>
                  </a:schemeClr>
                </a:solidFill>
              </a:ln>
            </c:spPr>
          </c:dPt>
          <c:dPt>
            <c:idx val="2"/>
            <c:spPr>
              <a:solidFill>
                <a:srgbClr val="FFCCFF"/>
              </a:solidFill>
              <a:ln w="38100" cmpd="sng">
                <a:solidFill>
                  <a:schemeClr val="accent5">
                    <a:lumMod val="90000"/>
                  </a:schemeClr>
                </a:solidFill>
              </a:ln>
            </c:spPr>
          </c:dPt>
          <c:dPt>
            <c:idx val="3"/>
            <c:spPr>
              <a:solidFill>
                <a:schemeClr val="accent5">
                  <a:lumMod val="90000"/>
                </a:schemeClr>
              </a:solidFill>
              <a:ln w="38100">
                <a:solidFill>
                  <a:schemeClr val="accent5">
                    <a:lumMod val="9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PowerPoint]Лист2'!$A$6:$A$9</c:f>
              <c:strCache>
                <c:ptCount val="4"/>
                <c:pt idx="0">
                  <c:v>Торонто</c:v>
                </c:pt>
                <c:pt idx="1">
                  <c:v>Нью-Йорк</c:v>
                </c:pt>
                <c:pt idx="2">
                  <c:v>Москва</c:v>
                </c:pt>
                <c:pt idx="3">
                  <c:v>Будапешт</c:v>
                </c:pt>
              </c:strCache>
            </c:strRef>
          </c:cat>
          <c:val>
            <c:numRef>
              <c:f>'[Диаграмма в Microsoft Office PowerPoint]Лист2'!$B$6:$B$9</c:f>
              <c:numCache>
                <c:formatCode>General</c:formatCode>
                <c:ptCount val="4"/>
                <c:pt idx="0">
                  <c:v>10.198</c:v>
                </c:pt>
                <c:pt idx="1">
                  <c:v>6.227999999999998</c:v>
                </c:pt>
                <c:pt idx="2">
                  <c:v>4.92</c:v>
                </c:pt>
                <c:pt idx="3">
                  <c:v>3.9759999999999991</c:v>
                </c:pt>
              </c:numCache>
            </c:numRef>
          </c:val>
        </c:ser>
        <c:gapWidth val="201"/>
        <c:overlap val="7"/>
        <c:axId val="71455488"/>
        <c:axId val="71457024"/>
      </c:barChart>
      <c:catAx>
        <c:axId val="71455488"/>
        <c:scaling>
          <c:orientation val="minMax"/>
        </c:scaling>
        <c:axPos val="b"/>
        <c:tickLblPos val="nextTo"/>
        <c:crossAx val="71457024"/>
        <c:crosses val="autoZero"/>
        <c:auto val="1"/>
        <c:lblAlgn val="ctr"/>
        <c:lblOffset val="100"/>
      </c:catAx>
      <c:valAx>
        <c:axId val="71457024"/>
        <c:scaling>
          <c:orientation val="minMax"/>
        </c:scaling>
        <c:axPos val="l"/>
        <c:majorGridlines/>
        <c:numFmt formatCode="General" sourceLinked="1"/>
        <c:tickLblPos val="nextTo"/>
        <c:crossAx val="714554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Эл!$V$9</c:f>
              <c:strCache>
                <c:ptCount val="1"/>
                <c:pt idx="0">
                  <c:v>Установленная мощность (целевой сценарий)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Эл!$W$8:$AA$8</c:f>
              <c:numCache>
                <c:formatCode>General</c:formatCode>
                <c:ptCount val="5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numCache>
            </c:numRef>
          </c:cat>
          <c:val>
            <c:numRef>
              <c:f>Эл!$W$9:$Z$9</c:f>
              <c:numCache>
                <c:formatCode>0</c:formatCode>
                <c:ptCount val="4"/>
                <c:pt idx="0" formatCode="0.0">
                  <c:v>238.25234061524787</c:v>
                </c:pt>
                <c:pt idx="1">
                  <c:v>257.56361391654349</c:v>
                </c:pt>
                <c:pt idx="2">
                  <c:v>275.67178503051701</c:v>
                </c:pt>
                <c:pt idx="3">
                  <c:v>321.04928661615918</c:v>
                </c:pt>
              </c:numCache>
            </c:numRef>
          </c:val>
        </c:ser>
        <c:ser>
          <c:idx val="1"/>
          <c:order val="1"/>
          <c:tx>
            <c:strRef>
              <c:f>Эл!$V$10</c:f>
              <c:strCache>
                <c:ptCount val="1"/>
                <c:pt idx="0">
                  <c:v>Установленная мощность (риск-анализ)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Эл!$W$8:$AA$8</c:f>
              <c:numCache>
                <c:formatCode>General</c:formatCode>
                <c:ptCount val="5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numCache>
            </c:numRef>
          </c:cat>
          <c:val>
            <c:numRef>
              <c:f>Эл!$W$10:$Z$10</c:f>
              <c:numCache>
                <c:formatCode>0</c:formatCode>
                <c:ptCount val="4"/>
                <c:pt idx="0" formatCode="0.0">
                  <c:v>238.25234061524787</c:v>
                </c:pt>
                <c:pt idx="1">
                  <c:v>255.18410556619733</c:v>
                </c:pt>
                <c:pt idx="2">
                  <c:v>270.05052653401538</c:v>
                </c:pt>
                <c:pt idx="3">
                  <c:v>302.86022048521346</c:v>
                </c:pt>
              </c:numCache>
            </c:numRef>
          </c:val>
        </c:ser>
        <c:marker val="1"/>
        <c:axId val="71571328"/>
        <c:axId val="71602176"/>
      </c:lineChart>
      <c:catAx>
        <c:axId val="71571328"/>
        <c:scaling>
          <c:orientation val="minMax"/>
        </c:scaling>
        <c:axPos val="b"/>
        <c:numFmt formatCode="General" sourceLinked="1"/>
        <c:tickLblPos val="nextTo"/>
        <c:crossAx val="71602176"/>
        <c:crosses val="autoZero"/>
        <c:auto val="1"/>
        <c:lblAlgn val="ctr"/>
        <c:lblOffset val="100"/>
      </c:catAx>
      <c:valAx>
        <c:axId val="71602176"/>
        <c:scaling>
          <c:orientation val="minMax"/>
          <c:max val="330"/>
          <c:min val="23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 кВт</a:t>
                </a:r>
              </a:p>
            </c:rich>
          </c:tx>
          <c:layout/>
        </c:title>
        <c:numFmt formatCode="0.0" sourceLinked="1"/>
        <c:tickLblPos val="nextTo"/>
        <c:crossAx val="71571328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Эл!$V$44</c:f>
              <c:strCache>
                <c:ptCount val="1"/>
                <c:pt idx="0">
                  <c:v>Внутреннее потребление (целевой сценарий)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Эл!$W$43:$AA$43</c:f>
              <c:numCache>
                <c:formatCode>General</c:formatCode>
                <c:ptCount val="5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numCache>
            </c:numRef>
          </c:cat>
          <c:val>
            <c:numRef>
              <c:f>Эл!$W$44:$Z$44</c:f>
              <c:numCache>
                <c:formatCode>0</c:formatCode>
                <c:ptCount val="4"/>
                <c:pt idx="0">
                  <c:v>1052.2687838034981</c:v>
                </c:pt>
                <c:pt idx="1">
                  <c:v>1216.6078913560705</c:v>
                </c:pt>
                <c:pt idx="2">
                  <c:v>1335.0887716016757</c:v>
                </c:pt>
                <c:pt idx="3">
                  <c:v>1569.8779116792703</c:v>
                </c:pt>
              </c:numCache>
            </c:numRef>
          </c:val>
        </c:ser>
        <c:ser>
          <c:idx val="1"/>
          <c:order val="1"/>
          <c:tx>
            <c:strRef>
              <c:f>Эл!$V$45</c:f>
              <c:strCache>
                <c:ptCount val="1"/>
                <c:pt idx="0">
                  <c:v>Внутреннее потребление (риск-анализ)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Эл!$W$43:$AA$43</c:f>
              <c:numCache>
                <c:formatCode>General</c:formatCode>
                <c:ptCount val="5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numCache>
            </c:numRef>
          </c:cat>
          <c:val>
            <c:numRef>
              <c:f>Эл!$W$45:$Z$45</c:f>
              <c:numCache>
                <c:formatCode>0</c:formatCode>
                <c:ptCount val="4"/>
                <c:pt idx="0">
                  <c:v>1052.2687838034981</c:v>
                </c:pt>
                <c:pt idx="1">
                  <c:v>1190.5726603837811</c:v>
                </c:pt>
                <c:pt idx="2">
                  <c:v>1286.7450536899812</c:v>
                </c:pt>
                <c:pt idx="3">
                  <c:v>1458.0722847872503</c:v>
                </c:pt>
              </c:numCache>
            </c:numRef>
          </c:val>
        </c:ser>
        <c:marker val="1"/>
        <c:axId val="71708672"/>
        <c:axId val="71710592"/>
      </c:lineChart>
      <c:catAx>
        <c:axId val="71708672"/>
        <c:scaling>
          <c:orientation val="minMax"/>
        </c:scaling>
        <c:axPos val="b"/>
        <c:numFmt formatCode="General" sourceLinked="1"/>
        <c:tickLblPos val="nextTo"/>
        <c:crossAx val="71710592"/>
        <c:crosses val="autoZero"/>
        <c:auto val="1"/>
        <c:lblAlgn val="ctr"/>
        <c:lblOffset val="100"/>
      </c:catAx>
      <c:valAx>
        <c:axId val="71710592"/>
        <c:scaling>
          <c:orientation val="minMax"/>
          <c:max val="1600"/>
          <c:min val="1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млрд кВт-ч</a:t>
                </a:r>
              </a:p>
            </c:rich>
          </c:tx>
          <c:layout/>
        </c:title>
        <c:numFmt formatCode="0" sourceLinked="1"/>
        <c:tickLblPos val="nextTo"/>
        <c:crossAx val="71708672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Эл!$V$119</c:f>
              <c:strCache>
                <c:ptCount val="1"/>
                <c:pt idx="0">
                  <c:v>Нетто-экспорт (целевой сценарий)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Эл!$W$118:$AA$118</c:f>
              <c:numCache>
                <c:formatCode>General</c:formatCode>
                <c:ptCount val="5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numCache>
            </c:numRef>
          </c:cat>
          <c:val>
            <c:numRef>
              <c:f>Эл!$W$119:$Z$119</c:f>
              <c:numCache>
                <c:formatCode>0</c:formatCode>
                <c:ptCount val="4"/>
                <c:pt idx="0">
                  <c:v>16.5</c:v>
                </c:pt>
                <c:pt idx="1">
                  <c:v>30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</c:ser>
        <c:ser>
          <c:idx val="1"/>
          <c:order val="1"/>
          <c:tx>
            <c:strRef>
              <c:f>Эл!$V$120</c:f>
              <c:strCache>
                <c:ptCount val="1"/>
                <c:pt idx="0">
                  <c:v>Нетто-экспорт (риск-анализ)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Эл!$W$118:$AA$118</c:f>
              <c:numCache>
                <c:formatCode>General</c:formatCode>
                <c:ptCount val="5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numCache>
            </c:numRef>
          </c:cat>
          <c:val>
            <c:numRef>
              <c:f>Эл!$W$120:$Z$120</c:f>
              <c:numCache>
                <c:formatCode>0</c:formatCode>
                <c:ptCount val="4"/>
                <c:pt idx="0">
                  <c:v>16.5</c:v>
                </c:pt>
                <c:pt idx="1">
                  <c:v>19</c:v>
                </c:pt>
                <c:pt idx="2">
                  <c:v>23</c:v>
                </c:pt>
                <c:pt idx="3">
                  <c:v>32</c:v>
                </c:pt>
              </c:numCache>
            </c:numRef>
          </c:val>
        </c:ser>
        <c:marker val="1"/>
        <c:axId val="71739264"/>
        <c:axId val="71745536"/>
      </c:lineChart>
      <c:catAx>
        <c:axId val="71739264"/>
        <c:scaling>
          <c:orientation val="minMax"/>
        </c:scaling>
        <c:axPos val="b"/>
        <c:numFmt formatCode="General" sourceLinked="1"/>
        <c:tickLblPos val="nextTo"/>
        <c:crossAx val="71745536"/>
        <c:crosses val="autoZero"/>
        <c:auto val="1"/>
        <c:lblAlgn val="ctr"/>
        <c:lblOffset val="100"/>
      </c:catAx>
      <c:valAx>
        <c:axId val="71745536"/>
        <c:scaling>
          <c:orientation val="minMax"/>
          <c:max val="45"/>
          <c:min val="1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млрд кВт-ч</a:t>
                </a:r>
              </a:p>
            </c:rich>
          </c:tx>
          <c:layout/>
        </c:title>
        <c:numFmt formatCode="0" sourceLinked="1"/>
        <c:tickLblPos val="nextTo"/>
        <c:crossAx val="7173926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565835520559927"/>
          <c:y val="5.0884357012224997E-2"/>
          <c:w val="0.60326793525809275"/>
          <c:h val="0.94911564298777495"/>
        </c:manualLayout>
      </c:layout>
      <c:doughnutChart>
        <c:varyColors val="1"/>
        <c:ser>
          <c:idx val="0"/>
          <c:order val="0"/>
          <c:tx>
            <c:strRef>
              <c:f>Эл!$W$95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2176230311501791E-2"/>
                  <c:y val="-0.21222282888453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SerName val="1"/>
            </c:dLbl>
            <c:dLbl>
              <c:idx val="3"/>
              <c:delete val="1"/>
            </c:dLbl>
            <c:dLbl>
              <c:idx val="4"/>
              <c:delete val="1"/>
            </c:dLbl>
            <c:showSerName val="1"/>
            <c:showLeaderLines val="1"/>
          </c:dLbls>
          <c:cat>
            <c:strRef>
              <c:f>Эл!$V$96:$V$100</c:f>
              <c:strCache>
                <c:ptCount val="5"/>
                <c:pt idx="0">
                  <c:v>ГЭС</c:v>
                </c:pt>
                <c:pt idx="1">
                  <c:v>АЭС</c:v>
                </c:pt>
                <c:pt idx="2">
                  <c:v>КЭС</c:v>
                </c:pt>
                <c:pt idx="3">
                  <c:v>ТЭЦ</c:v>
                </c:pt>
                <c:pt idx="4">
                  <c:v>НВИЭ</c:v>
                </c:pt>
              </c:strCache>
            </c:strRef>
          </c:cat>
          <c:val>
            <c:numRef>
              <c:f>Эл!$W$96:$W$100</c:f>
              <c:numCache>
                <c:formatCode>0.0</c:formatCode>
                <c:ptCount val="5"/>
                <c:pt idx="0">
                  <c:v>48.371851851851844</c:v>
                </c:pt>
                <c:pt idx="1">
                  <c:v>25.335235378031296</c:v>
                </c:pt>
                <c:pt idx="2">
                  <c:v>73.64217582417578</c:v>
                </c:pt>
                <c:pt idx="3">
                  <c:v>90.430404624278111</c:v>
                </c:pt>
                <c:pt idx="4">
                  <c:v>0.42518417740265829</c:v>
                </c:pt>
              </c:numCache>
            </c:numRef>
          </c:val>
        </c:ser>
        <c:ser>
          <c:idx val="1"/>
          <c:order val="1"/>
          <c:tx>
            <c:strRef>
              <c:f>Эл!$X$95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cat>
            <c:strRef>
              <c:f>Эл!$V$96:$V$100</c:f>
              <c:strCache>
                <c:ptCount val="5"/>
                <c:pt idx="0">
                  <c:v>ГЭС</c:v>
                </c:pt>
                <c:pt idx="1">
                  <c:v>АЭС</c:v>
                </c:pt>
                <c:pt idx="2">
                  <c:v>КЭС</c:v>
                </c:pt>
                <c:pt idx="3">
                  <c:v>ТЭЦ</c:v>
                </c:pt>
                <c:pt idx="4">
                  <c:v>НВИЭ</c:v>
                </c:pt>
              </c:strCache>
            </c:strRef>
          </c:cat>
          <c:val>
            <c:numRef>
              <c:f>Эл!$X$96:$X$100</c:f>
              <c:numCache>
                <c:formatCode>0</c:formatCode>
                <c:ptCount val="5"/>
                <c:pt idx="0">
                  <c:v>53.002680965147263</c:v>
                </c:pt>
                <c:pt idx="1">
                  <c:v>29.486531700288186</c:v>
                </c:pt>
                <c:pt idx="2">
                  <c:v>81.73243956764361</c:v>
                </c:pt>
                <c:pt idx="3">
                  <c:v>91.309050772626335</c:v>
                </c:pt>
                <c:pt idx="4">
                  <c:v>1.9925703300048641</c:v>
                </c:pt>
              </c:numCache>
            </c:numRef>
          </c:val>
        </c:ser>
        <c:ser>
          <c:idx val="2"/>
          <c:order val="2"/>
          <c:tx>
            <c:strRef>
              <c:f>Эл!$Y$95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cat>
            <c:strRef>
              <c:f>Эл!$V$96:$V$100</c:f>
              <c:strCache>
                <c:ptCount val="5"/>
                <c:pt idx="0">
                  <c:v>ГЭС</c:v>
                </c:pt>
                <c:pt idx="1">
                  <c:v>АЭС</c:v>
                </c:pt>
                <c:pt idx="2">
                  <c:v>КЭС</c:v>
                </c:pt>
                <c:pt idx="3">
                  <c:v>ТЭЦ</c:v>
                </c:pt>
                <c:pt idx="4">
                  <c:v>НВИЭ</c:v>
                </c:pt>
              </c:strCache>
            </c:strRef>
          </c:cat>
          <c:val>
            <c:numRef>
              <c:f>Эл!$Y$96:$Y$100</c:f>
              <c:numCache>
                <c:formatCode>0</c:formatCode>
                <c:ptCount val="5"/>
                <c:pt idx="0">
                  <c:v>55.026455026455267</c:v>
                </c:pt>
                <c:pt idx="1">
                  <c:v>34.880450070323292</c:v>
                </c:pt>
                <c:pt idx="2">
                  <c:v>87.082321126016154</c:v>
                </c:pt>
                <c:pt idx="3">
                  <c:v>95.413043478261315</c:v>
                </c:pt>
                <c:pt idx="4">
                  <c:v>3.5396752653405503</c:v>
                </c:pt>
              </c:numCache>
            </c:numRef>
          </c:val>
        </c:ser>
        <c:ser>
          <c:idx val="3"/>
          <c:order val="3"/>
          <c:tx>
            <c:strRef>
              <c:f>Эл!$Z$95</c:f>
              <c:strCache>
                <c:ptCount val="1"/>
                <c:pt idx="0">
                  <c:v>2035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8.3160863668132648E-2"/>
                  <c:y val="-0.2860394650182888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SerName val="1"/>
            </c:dLbl>
            <c:dLbl>
              <c:idx val="4"/>
              <c:delete val="1"/>
            </c:dLbl>
            <c:showSerName val="1"/>
            <c:showLeaderLines val="1"/>
          </c:dLbls>
          <c:cat>
            <c:strRef>
              <c:f>Эл!$V$96:$V$100</c:f>
              <c:strCache>
                <c:ptCount val="5"/>
                <c:pt idx="0">
                  <c:v>ГЭС</c:v>
                </c:pt>
                <c:pt idx="1">
                  <c:v>АЭС</c:v>
                </c:pt>
                <c:pt idx="2">
                  <c:v>КЭС</c:v>
                </c:pt>
                <c:pt idx="3">
                  <c:v>ТЭЦ</c:v>
                </c:pt>
                <c:pt idx="4">
                  <c:v>НВИЭ</c:v>
                </c:pt>
              </c:strCache>
            </c:strRef>
          </c:cat>
          <c:val>
            <c:numRef>
              <c:f>Эл!$Z$96:$Z$100</c:f>
              <c:numCache>
                <c:formatCode>0</c:formatCode>
                <c:ptCount val="5"/>
                <c:pt idx="0">
                  <c:v>60.695187165775401</c:v>
                </c:pt>
                <c:pt idx="1">
                  <c:v>50.473958333333329</c:v>
                </c:pt>
                <c:pt idx="2">
                  <c:v>91.674150310975989</c:v>
                </c:pt>
                <c:pt idx="3">
                  <c:v>106.34946236559141</c:v>
                </c:pt>
                <c:pt idx="4">
                  <c:v>11.767317073170718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040726501761848"/>
          <c:y val="6.9551740073228827E-2"/>
          <c:w val="0.15014829799654117"/>
          <c:h val="0.857664498240378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Эл!$V$143</c:f>
              <c:strCache>
                <c:ptCount val="1"/>
                <c:pt idx="0">
                  <c:v>ГЭС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Эл!$W$142:$Z$142</c:f>
              <c:numCache>
                <c:formatCode>General</c:formatCode>
                <c:ptCount val="4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Эл!$W$143:$Z$143</c:f>
              <c:numCache>
                <c:formatCode>0</c:formatCode>
                <c:ptCount val="4"/>
                <c:pt idx="0">
                  <c:v>163.255</c:v>
                </c:pt>
                <c:pt idx="1">
                  <c:v>197.7</c:v>
                </c:pt>
                <c:pt idx="2">
                  <c:v>208</c:v>
                </c:pt>
                <c:pt idx="3">
                  <c:v>227</c:v>
                </c:pt>
              </c:numCache>
            </c:numRef>
          </c:val>
        </c:ser>
        <c:ser>
          <c:idx val="1"/>
          <c:order val="1"/>
          <c:tx>
            <c:strRef>
              <c:f>Эл!$V$144</c:f>
              <c:strCache>
                <c:ptCount val="1"/>
                <c:pt idx="0">
                  <c:v>АЭС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Эл!$W$142:$Z$142</c:f>
              <c:numCache>
                <c:formatCode>General</c:formatCode>
                <c:ptCount val="4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Эл!$W$144:$Z$144</c:f>
              <c:numCache>
                <c:formatCode>0</c:formatCode>
                <c:ptCount val="4"/>
                <c:pt idx="0">
                  <c:v>177.6</c:v>
                </c:pt>
                <c:pt idx="1">
                  <c:v>204.63652999999999</c:v>
                </c:pt>
                <c:pt idx="2">
                  <c:v>248</c:v>
                </c:pt>
                <c:pt idx="3">
                  <c:v>363.41249999999923</c:v>
                </c:pt>
              </c:numCache>
            </c:numRef>
          </c:val>
        </c:ser>
        <c:ser>
          <c:idx val="2"/>
          <c:order val="2"/>
          <c:tx>
            <c:strRef>
              <c:f>Эл!$V$145</c:f>
              <c:strCache>
                <c:ptCount val="1"/>
                <c:pt idx="0">
                  <c:v>КЭС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Эл!$W$142:$Z$142</c:f>
              <c:numCache>
                <c:formatCode>General</c:formatCode>
                <c:ptCount val="4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Эл!$W$145:$Z$145</c:f>
              <c:numCache>
                <c:formatCode>0</c:formatCode>
                <c:ptCount val="4"/>
                <c:pt idx="0">
                  <c:v>335.07189999999969</c:v>
                </c:pt>
                <c:pt idx="1">
                  <c:v>424.19136135606999</c:v>
                </c:pt>
                <c:pt idx="2">
                  <c:v>464.14877160166918</c:v>
                </c:pt>
                <c:pt idx="3">
                  <c:v>495.04041167927033</c:v>
                </c:pt>
              </c:numCache>
            </c:numRef>
          </c:val>
        </c:ser>
        <c:ser>
          <c:idx val="3"/>
          <c:order val="3"/>
          <c:tx>
            <c:strRef>
              <c:f>Эл!$V$146</c:f>
              <c:strCache>
                <c:ptCount val="1"/>
                <c:pt idx="0">
                  <c:v>ТЭЦ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Эл!$W$142:$Z$142</c:f>
              <c:numCache>
                <c:formatCode>General</c:formatCode>
                <c:ptCount val="4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Эл!$W$146:$Z$146</c:f>
              <c:numCache>
                <c:formatCode>0</c:formatCode>
                <c:ptCount val="4"/>
                <c:pt idx="0">
                  <c:v>391.11150000000004</c:v>
                </c:pt>
                <c:pt idx="1">
                  <c:v>413.63</c:v>
                </c:pt>
                <c:pt idx="2">
                  <c:v>438.90000000000003</c:v>
                </c:pt>
                <c:pt idx="3">
                  <c:v>494.52500000000003</c:v>
                </c:pt>
              </c:numCache>
            </c:numRef>
          </c:val>
        </c:ser>
        <c:ser>
          <c:idx val="4"/>
          <c:order val="4"/>
          <c:tx>
            <c:strRef>
              <c:f>Эл!$V$147</c:f>
              <c:strCache>
                <c:ptCount val="1"/>
                <c:pt idx="0">
                  <c:v>НВИЭ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Эл!$W$142:$Z$142</c:f>
              <c:numCache>
                <c:formatCode>General</c:formatCode>
                <c:ptCount val="4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Эл!$W$147:$Z$147</c:f>
              <c:numCache>
                <c:formatCode>0</c:formatCode>
                <c:ptCount val="4"/>
                <c:pt idx="0">
                  <c:v>1.7615999999999921</c:v>
                </c:pt>
                <c:pt idx="1">
                  <c:v>6.45</c:v>
                </c:pt>
                <c:pt idx="2">
                  <c:v>11.040000000000001</c:v>
                </c:pt>
                <c:pt idx="3">
                  <c:v>34.9</c:v>
                </c:pt>
              </c:numCache>
            </c:numRef>
          </c:val>
        </c:ser>
        <c:overlap val="100"/>
        <c:axId val="70062464"/>
        <c:axId val="70064000"/>
      </c:barChart>
      <c:catAx>
        <c:axId val="70062464"/>
        <c:scaling>
          <c:orientation val="minMax"/>
        </c:scaling>
        <c:axPos val="l"/>
        <c:numFmt formatCode="General" sourceLinked="1"/>
        <c:tickLblPos val="nextTo"/>
        <c:crossAx val="70064000"/>
        <c:crosses val="autoZero"/>
        <c:auto val="1"/>
        <c:lblAlgn val="ctr"/>
        <c:lblOffset val="100"/>
      </c:catAx>
      <c:valAx>
        <c:axId val="70064000"/>
        <c:scaling>
          <c:orientation val="minMax"/>
        </c:scaling>
        <c:axPos val="b"/>
        <c:majorGridlines/>
        <c:numFmt formatCode="0%" sourceLinked="1"/>
        <c:tickLblPos val="nextTo"/>
        <c:crossAx val="7006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72173028683565"/>
          <c:y val="0.15129953709706512"/>
          <c:w val="0.10263505971826253"/>
          <c:h val="0.57744586800525843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B88F5-8875-4AD4-97F9-68792B268DB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54C7A-B222-4CA5-BE41-C556F10BDE0A}">
      <dgm:prSet phldrT="[Текст]" custT="1"/>
      <dgm:spPr>
        <a:solidFill>
          <a:schemeClr val="bg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СТАРАЯ</a:t>
          </a:r>
        </a:p>
        <a:p>
          <a:r>
            <a:rPr lang="ru-RU" sz="2000" b="1" dirty="0" smtClean="0">
              <a:solidFill>
                <a:srgbClr val="002060"/>
              </a:solidFill>
            </a:rPr>
            <a:t>(дуализм)</a:t>
          </a:r>
          <a:endParaRPr lang="ru-RU" sz="2000" b="1" dirty="0">
            <a:solidFill>
              <a:srgbClr val="002060"/>
            </a:solidFill>
          </a:endParaRPr>
        </a:p>
      </dgm:t>
    </dgm:pt>
    <dgm:pt modelId="{91903DEB-8163-4039-A3BC-769C222993AE}" type="parTrans" cxnId="{E47B2214-BA16-4D32-94C6-2FE86E1B7A34}">
      <dgm:prSet/>
      <dgm:spPr/>
      <dgm:t>
        <a:bodyPr/>
        <a:lstStyle/>
        <a:p>
          <a:endParaRPr lang="ru-RU"/>
        </a:p>
      </dgm:t>
    </dgm:pt>
    <dgm:pt modelId="{4A109F5D-8017-4E0E-8412-8207F5443C8D}" type="sibTrans" cxnId="{E47B2214-BA16-4D32-94C6-2FE86E1B7A34}">
      <dgm:prSet/>
      <dgm:spPr/>
      <dgm:t>
        <a:bodyPr/>
        <a:lstStyle/>
        <a:p>
          <a:endParaRPr lang="ru-RU"/>
        </a:p>
      </dgm:t>
    </dgm:pt>
    <dgm:pt modelId="{3EAB3587-1768-4080-9158-0820DF606917}">
      <dgm:prSet phldrT="[Текст]" custT="1"/>
      <dgm:spPr/>
      <dgm:t>
        <a:bodyPr/>
        <a:lstStyle/>
        <a:p>
          <a:pPr algn="just"/>
          <a:r>
            <a:rPr lang="ru-RU" sz="1800" b="1" i="0" dirty="0" smtClean="0"/>
            <a:t>Первично – Вторично</a:t>
          </a:r>
          <a:endParaRPr lang="ru-RU" sz="1800" b="1" i="0" dirty="0"/>
        </a:p>
      </dgm:t>
    </dgm:pt>
    <dgm:pt modelId="{12FFA3A5-B5D7-4263-85B8-5AA49CF8092A}" type="parTrans" cxnId="{1218F012-5E35-4D51-B117-2916508F9AFE}">
      <dgm:prSet/>
      <dgm:spPr/>
      <dgm:t>
        <a:bodyPr/>
        <a:lstStyle/>
        <a:p>
          <a:endParaRPr lang="ru-RU"/>
        </a:p>
      </dgm:t>
    </dgm:pt>
    <dgm:pt modelId="{3566E156-FF25-4846-AEF9-C7DE084E62F4}" type="sibTrans" cxnId="{1218F012-5E35-4D51-B117-2916508F9AFE}">
      <dgm:prSet/>
      <dgm:spPr/>
      <dgm:t>
        <a:bodyPr/>
        <a:lstStyle/>
        <a:p>
          <a:endParaRPr lang="ru-RU"/>
        </a:p>
      </dgm:t>
    </dgm:pt>
    <dgm:pt modelId="{24535454-8931-4582-B5AD-E5D01D4163D3}">
      <dgm:prSet phldrT="[Текст]" custT="1"/>
      <dgm:spPr/>
      <dgm:t>
        <a:bodyPr/>
        <a:lstStyle/>
        <a:p>
          <a:pPr algn="l"/>
          <a:r>
            <a:rPr lang="ru-RU" sz="1800" b="1" dirty="0" smtClean="0"/>
            <a:t>Большое - Малое </a:t>
          </a:r>
          <a:r>
            <a:rPr lang="ru-RU" sz="1600" dirty="0" smtClean="0"/>
            <a:t>пространственная иерархия</a:t>
          </a:r>
          <a:endParaRPr lang="ru-RU" sz="1600" dirty="0"/>
        </a:p>
      </dgm:t>
    </dgm:pt>
    <dgm:pt modelId="{EE7D66B4-463D-4546-AA26-29540971601A}" type="parTrans" cxnId="{5F59825C-30E5-403B-A56A-7B5D54C9E843}">
      <dgm:prSet/>
      <dgm:spPr/>
      <dgm:t>
        <a:bodyPr/>
        <a:lstStyle/>
        <a:p>
          <a:endParaRPr lang="ru-RU"/>
        </a:p>
      </dgm:t>
    </dgm:pt>
    <dgm:pt modelId="{A1A015C3-DD76-4FAA-93B9-1E6ABFDDB88B}" type="sibTrans" cxnId="{5F59825C-30E5-403B-A56A-7B5D54C9E843}">
      <dgm:prSet/>
      <dgm:spPr/>
      <dgm:t>
        <a:bodyPr/>
        <a:lstStyle/>
        <a:p>
          <a:endParaRPr lang="ru-RU"/>
        </a:p>
      </dgm:t>
    </dgm:pt>
    <dgm:pt modelId="{5495249C-981D-4AF9-ABE0-836D3FAE4B51}">
      <dgm:prSet phldrT="[Текст]" custT="1"/>
      <dgm:spPr>
        <a:solidFill>
          <a:srgbClr val="FF0000">
            <a:alpha val="32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НОВАЯ</a:t>
          </a:r>
        </a:p>
        <a:p>
          <a:r>
            <a:rPr lang="ru-RU" sz="1800" b="1" dirty="0" smtClean="0">
              <a:solidFill>
                <a:srgbClr val="002060"/>
              </a:solidFill>
            </a:rPr>
            <a:t>(триалектика)</a:t>
          </a:r>
          <a:endParaRPr lang="ru-RU" sz="1800" b="1" dirty="0">
            <a:solidFill>
              <a:srgbClr val="002060"/>
            </a:solidFill>
          </a:endParaRPr>
        </a:p>
      </dgm:t>
    </dgm:pt>
    <dgm:pt modelId="{1280B99B-72E9-4926-87C3-038A222EE3C4}" type="parTrans" cxnId="{3FF75876-C2A7-4064-8272-81E7AE14D8FD}">
      <dgm:prSet/>
      <dgm:spPr/>
      <dgm:t>
        <a:bodyPr/>
        <a:lstStyle/>
        <a:p>
          <a:endParaRPr lang="ru-RU"/>
        </a:p>
      </dgm:t>
    </dgm:pt>
    <dgm:pt modelId="{C7674B1C-C80B-452A-B306-177C61114CC1}" type="sibTrans" cxnId="{3FF75876-C2A7-4064-8272-81E7AE14D8FD}">
      <dgm:prSet/>
      <dgm:spPr/>
      <dgm:t>
        <a:bodyPr/>
        <a:lstStyle/>
        <a:p>
          <a:endParaRPr lang="ru-RU"/>
        </a:p>
      </dgm:t>
    </dgm:pt>
    <dgm:pt modelId="{67BC5305-151B-4657-B64B-5B1B988B8014}">
      <dgm:prSet phldrT="[Текст]" custT="1"/>
      <dgm:spPr/>
      <dgm:t>
        <a:bodyPr/>
        <a:lstStyle/>
        <a:p>
          <a:pPr algn="l"/>
          <a:r>
            <a:rPr lang="en-US" sz="1800" b="1" dirty="0" smtClean="0"/>
            <a:t>SoS – System of system - </a:t>
          </a:r>
          <a:r>
            <a:rPr lang="ru-RU" sz="1800" b="1" dirty="0" smtClean="0"/>
            <a:t>«все – во всем»</a:t>
          </a:r>
          <a:endParaRPr lang="en-US" sz="1800" b="1" dirty="0" smtClean="0"/>
        </a:p>
        <a:p>
          <a:pPr algn="ctr"/>
          <a:r>
            <a:rPr lang="ru-RU" sz="1600" dirty="0" smtClean="0"/>
            <a:t>сетевая структура</a:t>
          </a:r>
          <a:endParaRPr lang="ru-RU" sz="1600" dirty="0"/>
        </a:p>
      </dgm:t>
    </dgm:pt>
    <dgm:pt modelId="{9139B480-108A-4965-8995-F47173F6BDE7}" type="parTrans" cxnId="{3028AED3-21CB-4A03-98FF-010477A0C8AB}">
      <dgm:prSet/>
      <dgm:spPr/>
      <dgm:t>
        <a:bodyPr/>
        <a:lstStyle/>
        <a:p>
          <a:endParaRPr lang="ru-RU"/>
        </a:p>
      </dgm:t>
    </dgm:pt>
    <dgm:pt modelId="{CCC744E9-7036-4F41-96ED-9428AA91BF52}" type="sibTrans" cxnId="{3028AED3-21CB-4A03-98FF-010477A0C8AB}">
      <dgm:prSet/>
      <dgm:spPr/>
      <dgm:t>
        <a:bodyPr/>
        <a:lstStyle/>
        <a:p>
          <a:endParaRPr lang="ru-RU"/>
        </a:p>
      </dgm:t>
    </dgm:pt>
    <dgm:pt modelId="{F7AADAF8-42AE-4B8F-8D2D-3CDEEA1E94D0}">
      <dgm:prSet phldrT="[Текст]" custT="1"/>
      <dgm:spPr/>
      <dgm:t>
        <a:bodyPr/>
        <a:lstStyle/>
        <a:p>
          <a:r>
            <a:rPr lang="ru-RU" sz="1800" b="1" dirty="0" smtClean="0"/>
            <a:t>Хорошо - Плохо</a:t>
          </a:r>
          <a:endParaRPr lang="ru-RU" sz="1800" b="1" dirty="0"/>
        </a:p>
      </dgm:t>
    </dgm:pt>
    <dgm:pt modelId="{EDD2DF21-49E3-4DA3-BCD2-F585583AEC78}" type="parTrans" cxnId="{6079A42C-FA60-4D60-8846-D48D2CB531A1}">
      <dgm:prSet/>
      <dgm:spPr/>
      <dgm:t>
        <a:bodyPr/>
        <a:lstStyle/>
        <a:p>
          <a:endParaRPr lang="ru-RU"/>
        </a:p>
      </dgm:t>
    </dgm:pt>
    <dgm:pt modelId="{6A27977F-F104-4CF8-A6B3-41E0A9084F66}" type="sibTrans" cxnId="{6079A42C-FA60-4D60-8846-D48D2CB531A1}">
      <dgm:prSet/>
      <dgm:spPr/>
      <dgm:t>
        <a:bodyPr/>
        <a:lstStyle/>
        <a:p>
          <a:endParaRPr lang="ru-RU"/>
        </a:p>
      </dgm:t>
    </dgm:pt>
    <dgm:pt modelId="{FE00D76E-2EAD-47DE-9EA7-9DD1350A3E99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800" b="1" dirty="0" smtClean="0"/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sz="1800" b="1" dirty="0" smtClean="0"/>
            <a:t>SoS – </a:t>
          </a:r>
          <a:r>
            <a:rPr lang="ru-RU" sz="1800" b="1" dirty="0" smtClean="0"/>
            <a:t>система обратных связей: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Д - Т - Д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П(А) - Э - П(С)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b="1" dirty="0"/>
        </a:p>
      </dgm:t>
    </dgm:pt>
    <dgm:pt modelId="{5505D9FA-9680-4913-98F8-0BC1D5706E99}" type="sibTrans" cxnId="{4C1A902B-FAA3-4DDA-8CC2-0AD579D40934}">
      <dgm:prSet/>
      <dgm:spPr/>
      <dgm:t>
        <a:bodyPr/>
        <a:lstStyle/>
        <a:p>
          <a:endParaRPr lang="ru-RU"/>
        </a:p>
      </dgm:t>
    </dgm:pt>
    <dgm:pt modelId="{5CA852AF-F363-49B2-BB5F-00BB63C1D6CE}" type="parTrans" cxnId="{4C1A902B-FAA3-4DDA-8CC2-0AD579D40934}">
      <dgm:prSet/>
      <dgm:spPr/>
      <dgm:t>
        <a:bodyPr/>
        <a:lstStyle/>
        <a:p>
          <a:endParaRPr lang="ru-RU"/>
        </a:p>
      </dgm:t>
    </dgm:pt>
    <dgm:pt modelId="{1D919B11-95C8-42DB-B1DB-E2E8A81E84F2}">
      <dgm:prSet custT="1"/>
      <dgm:spPr/>
      <dgm:t>
        <a:bodyPr/>
        <a:lstStyle/>
        <a:p>
          <a:r>
            <a:rPr lang="en-US" sz="1800" b="1" dirty="0" smtClean="0"/>
            <a:t>SoS – </a:t>
          </a:r>
          <a:r>
            <a:rPr lang="ru-RU" sz="1800" b="1" dirty="0" smtClean="0"/>
            <a:t>система общественного согласия :</a:t>
          </a:r>
          <a:endParaRPr lang="en-US" sz="1800" b="1" dirty="0" smtClean="0"/>
        </a:p>
        <a:p>
          <a:r>
            <a:rPr lang="ru-RU" sz="1600" b="1" dirty="0" smtClean="0"/>
            <a:t>для бизнеса – три «Р»:</a:t>
          </a:r>
        </a:p>
        <a:p>
          <a:r>
            <a:rPr lang="en-US" sz="1600" b="1" dirty="0" smtClean="0"/>
            <a:t>publics, planet, profit</a:t>
          </a:r>
          <a:endParaRPr lang="ru-RU" sz="1600" b="1" dirty="0"/>
        </a:p>
      </dgm:t>
    </dgm:pt>
    <dgm:pt modelId="{536F66C3-D80E-4288-A3CA-CACE2FCDCF11}" type="parTrans" cxnId="{504F6F0D-5859-44B0-9837-A874B05D1FDB}">
      <dgm:prSet/>
      <dgm:spPr/>
      <dgm:t>
        <a:bodyPr/>
        <a:lstStyle/>
        <a:p>
          <a:endParaRPr lang="ru-RU"/>
        </a:p>
      </dgm:t>
    </dgm:pt>
    <dgm:pt modelId="{0D8DC4ED-1500-4045-8A19-9AAC0135FAAE}" type="sibTrans" cxnId="{504F6F0D-5859-44B0-9837-A874B05D1FDB}">
      <dgm:prSet/>
      <dgm:spPr/>
      <dgm:t>
        <a:bodyPr/>
        <a:lstStyle/>
        <a:p>
          <a:endParaRPr lang="ru-RU"/>
        </a:p>
      </dgm:t>
    </dgm:pt>
    <dgm:pt modelId="{62555093-6736-447B-AAF5-8F7856BACAF0}" type="pres">
      <dgm:prSet presAssocID="{DF9B88F5-8875-4AD4-97F9-68792B268DB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9F4E43E-4312-40F6-AA5A-8C2EAF0C3CB4}" type="pres">
      <dgm:prSet presAssocID="{B3354C7A-B222-4CA5-BE41-C556F10BDE0A}" presName="posSpace" presStyleCnt="0"/>
      <dgm:spPr/>
    </dgm:pt>
    <dgm:pt modelId="{AFE25E79-4847-470F-9B3A-A186B397B15E}" type="pres">
      <dgm:prSet presAssocID="{B3354C7A-B222-4CA5-BE41-C556F10BDE0A}" presName="vertFlow" presStyleCnt="0"/>
      <dgm:spPr/>
    </dgm:pt>
    <dgm:pt modelId="{6647457D-904A-4960-959E-9504B84E1A4A}" type="pres">
      <dgm:prSet presAssocID="{B3354C7A-B222-4CA5-BE41-C556F10BDE0A}" presName="topSpace" presStyleCnt="0"/>
      <dgm:spPr/>
    </dgm:pt>
    <dgm:pt modelId="{8894EBDC-816A-480E-A8B6-4472B1173391}" type="pres">
      <dgm:prSet presAssocID="{B3354C7A-B222-4CA5-BE41-C556F10BDE0A}" presName="firstComp" presStyleCnt="0"/>
      <dgm:spPr/>
    </dgm:pt>
    <dgm:pt modelId="{2EA8A1BD-1E16-4FC6-8535-30BE9BD10F4F}" type="pres">
      <dgm:prSet presAssocID="{B3354C7A-B222-4CA5-BE41-C556F10BDE0A}" presName="firstChild" presStyleLbl="bgAccFollowNode1" presStyleIdx="0" presStyleCnt="6" custScaleX="127791" custScaleY="27599" custLinFactNeighborX="-6281" custLinFactNeighborY="-19671"/>
      <dgm:spPr/>
      <dgm:t>
        <a:bodyPr/>
        <a:lstStyle/>
        <a:p>
          <a:endParaRPr lang="ru-RU"/>
        </a:p>
      </dgm:t>
    </dgm:pt>
    <dgm:pt modelId="{C4CFC712-42FA-485F-8EE3-A2C22A848E62}" type="pres">
      <dgm:prSet presAssocID="{B3354C7A-B222-4CA5-BE41-C556F10BDE0A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BEA8D-5E91-4A69-AF32-9B68F01C6D4F}" type="pres">
      <dgm:prSet presAssocID="{24535454-8931-4582-B5AD-E5D01D4163D3}" presName="comp" presStyleCnt="0"/>
      <dgm:spPr/>
    </dgm:pt>
    <dgm:pt modelId="{2D0CF767-EF88-49BE-9CCD-FD4E68070135}" type="pres">
      <dgm:prSet presAssocID="{24535454-8931-4582-B5AD-E5D01D4163D3}" presName="child" presStyleLbl="bgAccFollowNode1" presStyleIdx="1" presStyleCnt="6" custScaleX="122521" custScaleY="36786" custLinFactNeighborX="-6421" custLinFactNeighborY="81814"/>
      <dgm:spPr/>
      <dgm:t>
        <a:bodyPr/>
        <a:lstStyle/>
        <a:p>
          <a:endParaRPr lang="ru-RU"/>
        </a:p>
      </dgm:t>
    </dgm:pt>
    <dgm:pt modelId="{A8C7ED06-0FE6-463C-91E2-39E52F68BD29}" type="pres">
      <dgm:prSet presAssocID="{24535454-8931-4582-B5AD-E5D01D4163D3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E8B01-2DB5-4FCC-A0EB-59F20BBEC64E}" type="pres">
      <dgm:prSet presAssocID="{F7AADAF8-42AE-4B8F-8D2D-3CDEEA1E94D0}" presName="comp" presStyleCnt="0"/>
      <dgm:spPr/>
    </dgm:pt>
    <dgm:pt modelId="{8FAB460A-95CE-4C22-9478-BDDD1747391F}" type="pres">
      <dgm:prSet presAssocID="{F7AADAF8-42AE-4B8F-8D2D-3CDEEA1E94D0}" presName="child" presStyleLbl="bgAccFollowNode1" presStyleIdx="2" presStyleCnt="6" custScaleX="122513" custScaleY="38007" custLinFactY="55490" custLinFactNeighborX="-7712" custLinFactNeighborY="100000"/>
      <dgm:spPr/>
      <dgm:t>
        <a:bodyPr/>
        <a:lstStyle/>
        <a:p>
          <a:endParaRPr lang="ru-RU"/>
        </a:p>
      </dgm:t>
    </dgm:pt>
    <dgm:pt modelId="{D90C9E09-5C5B-4EAB-BD15-AD9048992492}" type="pres">
      <dgm:prSet presAssocID="{F7AADAF8-42AE-4B8F-8D2D-3CDEEA1E94D0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8A829-9CE1-46EF-B113-BC49816A3608}" type="pres">
      <dgm:prSet presAssocID="{B3354C7A-B222-4CA5-BE41-C556F10BDE0A}" presName="negSpace" presStyleCnt="0"/>
      <dgm:spPr/>
    </dgm:pt>
    <dgm:pt modelId="{746F675D-E6F7-429A-9563-6E1CF8095212}" type="pres">
      <dgm:prSet presAssocID="{B3354C7A-B222-4CA5-BE41-C556F10BDE0A}" presName="circle" presStyleLbl="node1" presStyleIdx="0" presStyleCnt="2" custScaleX="141838" custScaleY="90076" custLinFactNeighborX="-24375" custLinFactNeighborY="-84679"/>
      <dgm:spPr/>
      <dgm:t>
        <a:bodyPr/>
        <a:lstStyle/>
        <a:p>
          <a:endParaRPr lang="ru-RU"/>
        </a:p>
      </dgm:t>
    </dgm:pt>
    <dgm:pt modelId="{1428243F-DC22-4350-92FE-9B25B59BDEA2}" type="pres">
      <dgm:prSet presAssocID="{4A109F5D-8017-4E0E-8412-8207F5443C8D}" presName="transSpace" presStyleCnt="0"/>
      <dgm:spPr/>
    </dgm:pt>
    <dgm:pt modelId="{B59DACAE-4C61-4BD5-BF70-E6A2D898812F}" type="pres">
      <dgm:prSet presAssocID="{5495249C-981D-4AF9-ABE0-836D3FAE4B51}" presName="posSpace" presStyleCnt="0"/>
      <dgm:spPr/>
    </dgm:pt>
    <dgm:pt modelId="{2C785B36-D815-4E82-AAF0-708928A0ED4C}" type="pres">
      <dgm:prSet presAssocID="{5495249C-981D-4AF9-ABE0-836D3FAE4B51}" presName="vertFlow" presStyleCnt="0"/>
      <dgm:spPr/>
    </dgm:pt>
    <dgm:pt modelId="{2CC9EE33-5715-4B25-B818-13D3D316AF50}" type="pres">
      <dgm:prSet presAssocID="{5495249C-981D-4AF9-ABE0-836D3FAE4B51}" presName="topSpace" presStyleCnt="0"/>
      <dgm:spPr/>
    </dgm:pt>
    <dgm:pt modelId="{090027BB-8A6F-46EE-8C75-C3D2C5AD8488}" type="pres">
      <dgm:prSet presAssocID="{5495249C-981D-4AF9-ABE0-836D3FAE4B51}" presName="firstComp" presStyleCnt="0"/>
      <dgm:spPr/>
    </dgm:pt>
    <dgm:pt modelId="{4EDDDA1E-86F0-4D8B-9933-DA99FA9C41B8}" type="pres">
      <dgm:prSet presAssocID="{5495249C-981D-4AF9-ABE0-836D3FAE4B51}" presName="firstChild" presStyleLbl="bgAccFollowNode1" presStyleIdx="3" presStyleCnt="6" custScaleX="130310" custScaleY="95383" custLinFactNeighborX="-35640" custLinFactNeighborY="-19671"/>
      <dgm:spPr/>
      <dgm:t>
        <a:bodyPr/>
        <a:lstStyle/>
        <a:p>
          <a:endParaRPr lang="ru-RU"/>
        </a:p>
      </dgm:t>
    </dgm:pt>
    <dgm:pt modelId="{3A8374DD-B30D-466C-BA60-306CF45E5B4A}" type="pres">
      <dgm:prSet presAssocID="{5495249C-981D-4AF9-ABE0-836D3FAE4B51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35D30-3258-419B-A642-6D8FF31C27DB}" type="pres">
      <dgm:prSet presAssocID="{67BC5305-151B-4657-B64B-5B1B988B8014}" presName="comp" presStyleCnt="0"/>
      <dgm:spPr/>
    </dgm:pt>
    <dgm:pt modelId="{CE9F7868-A1BE-4D5D-AEFC-006F8B323DE3}" type="pres">
      <dgm:prSet presAssocID="{67BC5305-151B-4657-B64B-5B1B988B8014}" presName="child" presStyleLbl="bgAccFollowNode1" presStyleIdx="4" presStyleCnt="6" custScaleX="128890" custScaleY="51011" custLinFactNeighborX="-35009" custLinFactNeighborY="-5094"/>
      <dgm:spPr/>
      <dgm:t>
        <a:bodyPr/>
        <a:lstStyle/>
        <a:p>
          <a:endParaRPr lang="ru-RU"/>
        </a:p>
      </dgm:t>
    </dgm:pt>
    <dgm:pt modelId="{4BF84FD0-4CFF-48C2-BFB7-50EF4F4985FE}" type="pres">
      <dgm:prSet presAssocID="{67BC5305-151B-4657-B64B-5B1B988B8014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5A9ED-DDAF-4482-8729-BEF88DA6A861}" type="pres">
      <dgm:prSet presAssocID="{1D919B11-95C8-42DB-B1DB-E2E8A81E84F2}" presName="comp" presStyleCnt="0"/>
      <dgm:spPr/>
    </dgm:pt>
    <dgm:pt modelId="{C2CF3001-FBD1-40E0-882C-93CE6AF96DE2}" type="pres">
      <dgm:prSet presAssocID="{1D919B11-95C8-42DB-B1DB-E2E8A81E84F2}" presName="child" presStyleLbl="bgAccFollowNode1" presStyleIdx="5" presStyleCnt="6" custScaleX="132225" custScaleY="74165" custLinFactNeighborX="-37095" custLinFactNeighborY="67903"/>
      <dgm:spPr/>
      <dgm:t>
        <a:bodyPr/>
        <a:lstStyle/>
        <a:p>
          <a:endParaRPr lang="ru-RU"/>
        </a:p>
      </dgm:t>
    </dgm:pt>
    <dgm:pt modelId="{051C2146-85B6-4775-B874-C02375D59CB9}" type="pres">
      <dgm:prSet presAssocID="{1D919B11-95C8-42DB-B1DB-E2E8A81E84F2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35878-DA4D-4030-B253-9C10BE0C62E0}" type="pres">
      <dgm:prSet presAssocID="{5495249C-981D-4AF9-ABE0-836D3FAE4B51}" presName="negSpace" presStyleCnt="0"/>
      <dgm:spPr/>
    </dgm:pt>
    <dgm:pt modelId="{E52101EB-DD84-4279-BB4F-5FFD2D58B5D9}" type="pres">
      <dgm:prSet presAssocID="{5495249C-981D-4AF9-ABE0-836D3FAE4B51}" presName="circle" presStyleLbl="node1" presStyleIdx="1" presStyleCnt="2" custScaleX="150816" custScaleY="91042" custLinFactNeighborX="-48568" custLinFactNeighborY="-82875"/>
      <dgm:spPr/>
      <dgm:t>
        <a:bodyPr/>
        <a:lstStyle/>
        <a:p>
          <a:endParaRPr lang="ru-RU"/>
        </a:p>
      </dgm:t>
    </dgm:pt>
  </dgm:ptLst>
  <dgm:cxnLst>
    <dgm:cxn modelId="{E47B2214-BA16-4D32-94C6-2FE86E1B7A34}" srcId="{DF9B88F5-8875-4AD4-97F9-68792B268DB9}" destId="{B3354C7A-B222-4CA5-BE41-C556F10BDE0A}" srcOrd="0" destOrd="0" parTransId="{91903DEB-8163-4039-A3BC-769C222993AE}" sibTransId="{4A109F5D-8017-4E0E-8412-8207F5443C8D}"/>
    <dgm:cxn modelId="{1218F012-5E35-4D51-B117-2916508F9AFE}" srcId="{B3354C7A-B222-4CA5-BE41-C556F10BDE0A}" destId="{3EAB3587-1768-4080-9158-0820DF606917}" srcOrd="0" destOrd="0" parTransId="{12FFA3A5-B5D7-4263-85B8-5AA49CF8092A}" sibTransId="{3566E156-FF25-4846-AEF9-C7DE084E62F4}"/>
    <dgm:cxn modelId="{27DA2605-2AF8-42A9-9659-C95928DBB72E}" type="presOf" srcId="{24535454-8931-4582-B5AD-E5D01D4163D3}" destId="{2D0CF767-EF88-49BE-9CCD-FD4E68070135}" srcOrd="0" destOrd="0" presId="urn:microsoft.com/office/officeart/2005/8/layout/hList9"/>
    <dgm:cxn modelId="{0F497ED9-3515-413A-A1A5-33703976B3B4}" type="presOf" srcId="{3EAB3587-1768-4080-9158-0820DF606917}" destId="{C4CFC712-42FA-485F-8EE3-A2C22A848E62}" srcOrd="1" destOrd="0" presId="urn:microsoft.com/office/officeart/2005/8/layout/hList9"/>
    <dgm:cxn modelId="{3028AED3-21CB-4A03-98FF-010477A0C8AB}" srcId="{5495249C-981D-4AF9-ABE0-836D3FAE4B51}" destId="{67BC5305-151B-4657-B64B-5B1B988B8014}" srcOrd="1" destOrd="0" parTransId="{9139B480-108A-4965-8995-F47173F6BDE7}" sibTransId="{CCC744E9-7036-4F41-96ED-9428AA91BF52}"/>
    <dgm:cxn modelId="{48B69797-6D44-48CD-B1F0-202FFC29352F}" type="presOf" srcId="{67BC5305-151B-4657-B64B-5B1B988B8014}" destId="{CE9F7868-A1BE-4D5D-AEFC-006F8B323DE3}" srcOrd="0" destOrd="0" presId="urn:microsoft.com/office/officeart/2005/8/layout/hList9"/>
    <dgm:cxn modelId="{70C84DE5-AE0B-4B2F-AC6D-19E0B26F8092}" type="presOf" srcId="{F7AADAF8-42AE-4B8F-8D2D-3CDEEA1E94D0}" destId="{D90C9E09-5C5B-4EAB-BD15-AD9048992492}" srcOrd="1" destOrd="0" presId="urn:microsoft.com/office/officeart/2005/8/layout/hList9"/>
    <dgm:cxn modelId="{5F59825C-30E5-403B-A56A-7B5D54C9E843}" srcId="{B3354C7A-B222-4CA5-BE41-C556F10BDE0A}" destId="{24535454-8931-4582-B5AD-E5D01D4163D3}" srcOrd="1" destOrd="0" parTransId="{EE7D66B4-463D-4546-AA26-29540971601A}" sibTransId="{A1A015C3-DD76-4FAA-93B9-1E6ABFDDB88B}"/>
    <dgm:cxn modelId="{E0BA4BF6-2BB9-493A-9FC6-528A1FA8C45C}" type="presOf" srcId="{F7AADAF8-42AE-4B8F-8D2D-3CDEEA1E94D0}" destId="{8FAB460A-95CE-4C22-9478-BDDD1747391F}" srcOrd="0" destOrd="0" presId="urn:microsoft.com/office/officeart/2005/8/layout/hList9"/>
    <dgm:cxn modelId="{F425485D-7BF4-4A4C-A916-5FE6CBA93594}" type="presOf" srcId="{DF9B88F5-8875-4AD4-97F9-68792B268DB9}" destId="{62555093-6736-447B-AAF5-8F7856BACAF0}" srcOrd="0" destOrd="0" presId="urn:microsoft.com/office/officeart/2005/8/layout/hList9"/>
    <dgm:cxn modelId="{6079A42C-FA60-4D60-8846-D48D2CB531A1}" srcId="{B3354C7A-B222-4CA5-BE41-C556F10BDE0A}" destId="{F7AADAF8-42AE-4B8F-8D2D-3CDEEA1E94D0}" srcOrd="2" destOrd="0" parTransId="{EDD2DF21-49E3-4DA3-BCD2-F585583AEC78}" sibTransId="{6A27977F-F104-4CF8-A6B3-41E0A9084F66}"/>
    <dgm:cxn modelId="{D0A7E58E-BA00-40A1-A6B5-8E13BCBF3BB1}" type="presOf" srcId="{1D919B11-95C8-42DB-B1DB-E2E8A81E84F2}" destId="{C2CF3001-FBD1-40E0-882C-93CE6AF96DE2}" srcOrd="0" destOrd="0" presId="urn:microsoft.com/office/officeart/2005/8/layout/hList9"/>
    <dgm:cxn modelId="{81308AAE-EE87-443E-A1B3-8FED69E116F4}" type="presOf" srcId="{B3354C7A-B222-4CA5-BE41-C556F10BDE0A}" destId="{746F675D-E6F7-429A-9563-6E1CF8095212}" srcOrd="0" destOrd="0" presId="urn:microsoft.com/office/officeart/2005/8/layout/hList9"/>
    <dgm:cxn modelId="{7D1DD98D-FD67-4BD6-817C-69BBB58D6A8F}" type="presOf" srcId="{5495249C-981D-4AF9-ABE0-836D3FAE4B51}" destId="{E52101EB-DD84-4279-BB4F-5FFD2D58B5D9}" srcOrd="0" destOrd="0" presId="urn:microsoft.com/office/officeart/2005/8/layout/hList9"/>
    <dgm:cxn modelId="{3FF75876-C2A7-4064-8272-81E7AE14D8FD}" srcId="{DF9B88F5-8875-4AD4-97F9-68792B268DB9}" destId="{5495249C-981D-4AF9-ABE0-836D3FAE4B51}" srcOrd="1" destOrd="0" parTransId="{1280B99B-72E9-4926-87C3-038A222EE3C4}" sibTransId="{C7674B1C-C80B-452A-B306-177C61114CC1}"/>
    <dgm:cxn modelId="{2A35A613-F950-4107-A7A3-A5AE042885BB}" type="presOf" srcId="{FE00D76E-2EAD-47DE-9EA7-9DD1350A3E99}" destId="{3A8374DD-B30D-466C-BA60-306CF45E5B4A}" srcOrd="1" destOrd="0" presId="urn:microsoft.com/office/officeart/2005/8/layout/hList9"/>
    <dgm:cxn modelId="{9C38E53D-B8E9-4FF8-879D-880F4BBC4B69}" type="presOf" srcId="{3EAB3587-1768-4080-9158-0820DF606917}" destId="{2EA8A1BD-1E16-4FC6-8535-30BE9BD10F4F}" srcOrd="0" destOrd="0" presId="urn:microsoft.com/office/officeart/2005/8/layout/hList9"/>
    <dgm:cxn modelId="{504F6F0D-5859-44B0-9837-A874B05D1FDB}" srcId="{5495249C-981D-4AF9-ABE0-836D3FAE4B51}" destId="{1D919B11-95C8-42DB-B1DB-E2E8A81E84F2}" srcOrd="2" destOrd="0" parTransId="{536F66C3-D80E-4288-A3CA-CACE2FCDCF11}" sibTransId="{0D8DC4ED-1500-4045-8A19-9AAC0135FAAE}"/>
    <dgm:cxn modelId="{4C1A902B-FAA3-4DDA-8CC2-0AD579D40934}" srcId="{5495249C-981D-4AF9-ABE0-836D3FAE4B51}" destId="{FE00D76E-2EAD-47DE-9EA7-9DD1350A3E99}" srcOrd="0" destOrd="0" parTransId="{5CA852AF-F363-49B2-BB5F-00BB63C1D6CE}" sibTransId="{5505D9FA-9680-4913-98F8-0BC1D5706E99}"/>
    <dgm:cxn modelId="{7DA03204-7CFF-4185-8215-B08943130242}" type="presOf" srcId="{FE00D76E-2EAD-47DE-9EA7-9DD1350A3E99}" destId="{4EDDDA1E-86F0-4D8B-9933-DA99FA9C41B8}" srcOrd="0" destOrd="0" presId="urn:microsoft.com/office/officeart/2005/8/layout/hList9"/>
    <dgm:cxn modelId="{F591E2AC-33FF-4E4D-94CE-E0CAEB418281}" type="presOf" srcId="{24535454-8931-4582-B5AD-E5D01D4163D3}" destId="{A8C7ED06-0FE6-463C-91E2-39E52F68BD29}" srcOrd="1" destOrd="0" presId="urn:microsoft.com/office/officeart/2005/8/layout/hList9"/>
    <dgm:cxn modelId="{355E44F4-A36F-4252-9F03-3A61C23B5630}" type="presOf" srcId="{1D919B11-95C8-42DB-B1DB-E2E8A81E84F2}" destId="{051C2146-85B6-4775-B874-C02375D59CB9}" srcOrd="1" destOrd="0" presId="urn:microsoft.com/office/officeart/2005/8/layout/hList9"/>
    <dgm:cxn modelId="{6E6FCD62-78F1-4828-A635-A8879C9FA003}" type="presOf" srcId="{67BC5305-151B-4657-B64B-5B1B988B8014}" destId="{4BF84FD0-4CFF-48C2-BFB7-50EF4F4985FE}" srcOrd="1" destOrd="0" presId="urn:microsoft.com/office/officeart/2005/8/layout/hList9"/>
    <dgm:cxn modelId="{E3819770-4452-4929-8C3F-4EFCF42A9C77}" type="presParOf" srcId="{62555093-6736-447B-AAF5-8F7856BACAF0}" destId="{49F4E43E-4312-40F6-AA5A-8C2EAF0C3CB4}" srcOrd="0" destOrd="0" presId="urn:microsoft.com/office/officeart/2005/8/layout/hList9"/>
    <dgm:cxn modelId="{26466866-1280-4174-A9A8-9F6B36B40927}" type="presParOf" srcId="{62555093-6736-447B-AAF5-8F7856BACAF0}" destId="{AFE25E79-4847-470F-9B3A-A186B397B15E}" srcOrd="1" destOrd="0" presId="urn:microsoft.com/office/officeart/2005/8/layout/hList9"/>
    <dgm:cxn modelId="{C861E180-5B8F-4E1D-A659-4A1C66484E78}" type="presParOf" srcId="{AFE25E79-4847-470F-9B3A-A186B397B15E}" destId="{6647457D-904A-4960-959E-9504B84E1A4A}" srcOrd="0" destOrd="0" presId="urn:microsoft.com/office/officeart/2005/8/layout/hList9"/>
    <dgm:cxn modelId="{5154DCD3-BADB-44DD-A416-E469CE776D06}" type="presParOf" srcId="{AFE25E79-4847-470F-9B3A-A186B397B15E}" destId="{8894EBDC-816A-480E-A8B6-4472B1173391}" srcOrd="1" destOrd="0" presId="urn:microsoft.com/office/officeart/2005/8/layout/hList9"/>
    <dgm:cxn modelId="{1557E760-BEE2-40E8-A089-3AB044331C7C}" type="presParOf" srcId="{8894EBDC-816A-480E-A8B6-4472B1173391}" destId="{2EA8A1BD-1E16-4FC6-8535-30BE9BD10F4F}" srcOrd="0" destOrd="0" presId="urn:microsoft.com/office/officeart/2005/8/layout/hList9"/>
    <dgm:cxn modelId="{49209DB5-30DD-4F27-8E50-AA453DDBABC3}" type="presParOf" srcId="{8894EBDC-816A-480E-A8B6-4472B1173391}" destId="{C4CFC712-42FA-485F-8EE3-A2C22A848E62}" srcOrd="1" destOrd="0" presId="urn:microsoft.com/office/officeart/2005/8/layout/hList9"/>
    <dgm:cxn modelId="{0CF02FE8-130B-41E6-BDF5-0D57C0A689D1}" type="presParOf" srcId="{AFE25E79-4847-470F-9B3A-A186B397B15E}" destId="{EC6BEA8D-5E91-4A69-AF32-9B68F01C6D4F}" srcOrd="2" destOrd="0" presId="urn:microsoft.com/office/officeart/2005/8/layout/hList9"/>
    <dgm:cxn modelId="{DBC6F91A-6235-4256-A620-6BE9DBCDEC73}" type="presParOf" srcId="{EC6BEA8D-5E91-4A69-AF32-9B68F01C6D4F}" destId="{2D0CF767-EF88-49BE-9CCD-FD4E68070135}" srcOrd="0" destOrd="0" presId="urn:microsoft.com/office/officeart/2005/8/layout/hList9"/>
    <dgm:cxn modelId="{BD2CF1BD-11B9-4E91-ABD2-106EA45F3E99}" type="presParOf" srcId="{EC6BEA8D-5E91-4A69-AF32-9B68F01C6D4F}" destId="{A8C7ED06-0FE6-463C-91E2-39E52F68BD29}" srcOrd="1" destOrd="0" presId="urn:microsoft.com/office/officeart/2005/8/layout/hList9"/>
    <dgm:cxn modelId="{E4E1C6F3-0E65-40D8-96EB-230FCACF3791}" type="presParOf" srcId="{AFE25E79-4847-470F-9B3A-A186B397B15E}" destId="{DE7E8B01-2DB5-4FCC-A0EB-59F20BBEC64E}" srcOrd="3" destOrd="0" presId="urn:microsoft.com/office/officeart/2005/8/layout/hList9"/>
    <dgm:cxn modelId="{742829FE-2BC1-4A8D-B620-262E8239D313}" type="presParOf" srcId="{DE7E8B01-2DB5-4FCC-A0EB-59F20BBEC64E}" destId="{8FAB460A-95CE-4C22-9478-BDDD1747391F}" srcOrd="0" destOrd="0" presId="urn:microsoft.com/office/officeart/2005/8/layout/hList9"/>
    <dgm:cxn modelId="{708A5E78-A008-4670-A58D-549A497E7783}" type="presParOf" srcId="{DE7E8B01-2DB5-4FCC-A0EB-59F20BBEC64E}" destId="{D90C9E09-5C5B-4EAB-BD15-AD9048992492}" srcOrd="1" destOrd="0" presId="urn:microsoft.com/office/officeart/2005/8/layout/hList9"/>
    <dgm:cxn modelId="{8AF79924-8706-4242-9878-BFA921B2C859}" type="presParOf" srcId="{62555093-6736-447B-AAF5-8F7856BACAF0}" destId="{35E8A829-9CE1-46EF-B113-BC49816A3608}" srcOrd="2" destOrd="0" presId="urn:microsoft.com/office/officeart/2005/8/layout/hList9"/>
    <dgm:cxn modelId="{0A3AF366-1463-416A-9F66-252BC4424518}" type="presParOf" srcId="{62555093-6736-447B-AAF5-8F7856BACAF0}" destId="{746F675D-E6F7-429A-9563-6E1CF8095212}" srcOrd="3" destOrd="0" presId="urn:microsoft.com/office/officeart/2005/8/layout/hList9"/>
    <dgm:cxn modelId="{5634379B-6F34-442A-A0B3-B1E88C6B6604}" type="presParOf" srcId="{62555093-6736-447B-AAF5-8F7856BACAF0}" destId="{1428243F-DC22-4350-92FE-9B25B59BDEA2}" srcOrd="4" destOrd="0" presId="urn:microsoft.com/office/officeart/2005/8/layout/hList9"/>
    <dgm:cxn modelId="{EEB64D9E-05B0-4275-903D-4A65F2389BFF}" type="presParOf" srcId="{62555093-6736-447B-AAF5-8F7856BACAF0}" destId="{B59DACAE-4C61-4BD5-BF70-E6A2D898812F}" srcOrd="5" destOrd="0" presId="urn:microsoft.com/office/officeart/2005/8/layout/hList9"/>
    <dgm:cxn modelId="{1E3B01CE-9411-4878-A51E-9CFDB3B24A8E}" type="presParOf" srcId="{62555093-6736-447B-AAF5-8F7856BACAF0}" destId="{2C785B36-D815-4E82-AAF0-708928A0ED4C}" srcOrd="6" destOrd="0" presId="urn:microsoft.com/office/officeart/2005/8/layout/hList9"/>
    <dgm:cxn modelId="{9CA1278E-80A7-43BD-B6D7-23CDE49E4A3B}" type="presParOf" srcId="{2C785B36-D815-4E82-AAF0-708928A0ED4C}" destId="{2CC9EE33-5715-4B25-B818-13D3D316AF50}" srcOrd="0" destOrd="0" presId="urn:microsoft.com/office/officeart/2005/8/layout/hList9"/>
    <dgm:cxn modelId="{C6893837-6CD9-4773-A51A-2C53399BED3C}" type="presParOf" srcId="{2C785B36-D815-4E82-AAF0-708928A0ED4C}" destId="{090027BB-8A6F-46EE-8C75-C3D2C5AD8488}" srcOrd="1" destOrd="0" presId="urn:microsoft.com/office/officeart/2005/8/layout/hList9"/>
    <dgm:cxn modelId="{65A78CFF-8E65-456F-84F2-3F4B04E3383B}" type="presParOf" srcId="{090027BB-8A6F-46EE-8C75-C3D2C5AD8488}" destId="{4EDDDA1E-86F0-4D8B-9933-DA99FA9C41B8}" srcOrd="0" destOrd="0" presId="urn:microsoft.com/office/officeart/2005/8/layout/hList9"/>
    <dgm:cxn modelId="{2323D9BF-BBD0-47CC-93D4-2F2C6BBACBBE}" type="presParOf" srcId="{090027BB-8A6F-46EE-8C75-C3D2C5AD8488}" destId="{3A8374DD-B30D-466C-BA60-306CF45E5B4A}" srcOrd="1" destOrd="0" presId="urn:microsoft.com/office/officeart/2005/8/layout/hList9"/>
    <dgm:cxn modelId="{2EEA59ED-1A3B-4D87-9F7E-B6ACB7A21FFF}" type="presParOf" srcId="{2C785B36-D815-4E82-AAF0-708928A0ED4C}" destId="{5C135D30-3258-419B-A642-6D8FF31C27DB}" srcOrd="2" destOrd="0" presId="urn:microsoft.com/office/officeart/2005/8/layout/hList9"/>
    <dgm:cxn modelId="{E53767E5-2FF0-49B4-A2DA-E830F449C995}" type="presParOf" srcId="{5C135D30-3258-419B-A642-6D8FF31C27DB}" destId="{CE9F7868-A1BE-4D5D-AEFC-006F8B323DE3}" srcOrd="0" destOrd="0" presId="urn:microsoft.com/office/officeart/2005/8/layout/hList9"/>
    <dgm:cxn modelId="{8C8B127C-3980-41C4-B2C1-2D32393A4B55}" type="presParOf" srcId="{5C135D30-3258-419B-A642-6D8FF31C27DB}" destId="{4BF84FD0-4CFF-48C2-BFB7-50EF4F4985FE}" srcOrd="1" destOrd="0" presId="urn:microsoft.com/office/officeart/2005/8/layout/hList9"/>
    <dgm:cxn modelId="{A131D904-0903-4BD9-8675-99B0329C2296}" type="presParOf" srcId="{2C785B36-D815-4E82-AAF0-708928A0ED4C}" destId="{B105A9ED-DDAF-4482-8729-BEF88DA6A861}" srcOrd="3" destOrd="0" presId="urn:microsoft.com/office/officeart/2005/8/layout/hList9"/>
    <dgm:cxn modelId="{15223C1B-1C68-4D44-9705-CAD9ED756D3B}" type="presParOf" srcId="{B105A9ED-DDAF-4482-8729-BEF88DA6A861}" destId="{C2CF3001-FBD1-40E0-882C-93CE6AF96DE2}" srcOrd="0" destOrd="0" presId="urn:microsoft.com/office/officeart/2005/8/layout/hList9"/>
    <dgm:cxn modelId="{17DD5ACC-C2DA-4E8E-B51D-B8E774F17C97}" type="presParOf" srcId="{B105A9ED-DDAF-4482-8729-BEF88DA6A861}" destId="{051C2146-85B6-4775-B874-C02375D59CB9}" srcOrd="1" destOrd="0" presId="urn:microsoft.com/office/officeart/2005/8/layout/hList9"/>
    <dgm:cxn modelId="{BBEE86E1-78DA-4E83-9839-FD644FD69864}" type="presParOf" srcId="{62555093-6736-447B-AAF5-8F7856BACAF0}" destId="{82F35878-DA4D-4030-B253-9C10BE0C62E0}" srcOrd="7" destOrd="0" presId="urn:microsoft.com/office/officeart/2005/8/layout/hList9"/>
    <dgm:cxn modelId="{DFE4DC36-08F2-4541-A586-C7E92E33D33D}" type="presParOf" srcId="{62555093-6736-447B-AAF5-8F7856BACAF0}" destId="{E52101EB-DD84-4279-BB4F-5FFD2D58B5D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3192C-B113-45B6-B91D-98AA84D37E14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A60EF-75C8-4826-9BD2-B0C5A74CB8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1990-2009</a:t>
          </a:r>
          <a:r>
            <a:rPr lang="ru-RU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гг.</a:t>
          </a:r>
          <a:endParaRPr lang="ru-RU" sz="2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02704-EE1A-401E-A259-67A32D1F46C2}" type="parTrans" cxnId="{62AEBE66-A3BD-4B69-B07C-86FE64CBAE55}">
      <dgm:prSet/>
      <dgm:spPr/>
      <dgm:t>
        <a:bodyPr/>
        <a:lstStyle/>
        <a:p>
          <a:endParaRPr lang="ru-RU"/>
        </a:p>
      </dgm:t>
    </dgm:pt>
    <dgm:pt modelId="{19544DE2-EF6A-4946-B795-2A1EC6AAD949}" type="sibTrans" cxnId="{62AEBE66-A3BD-4B69-B07C-86FE64CBAE55}">
      <dgm:prSet/>
      <dgm:spPr/>
      <dgm:t>
        <a:bodyPr/>
        <a:lstStyle/>
        <a:p>
          <a:endParaRPr lang="ru-RU"/>
        </a:p>
      </dgm:t>
    </dgm:pt>
    <dgm:pt modelId="{BD98A0B0-246D-4DE1-A8C0-3415AEB6EBF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Энергетика</a:t>
          </a:r>
          <a:r>
            <a:rPr lang="ru-RU" sz="2000" b="1" dirty="0" smtClean="0"/>
            <a:t> - донор экономики</a:t>
          </a:r>
          <a:endParaRPr lang="ru-RU" sz="2000" b="1" dirty="0"/>
        </a:p>
      </dgm:t>
    </dgm:pt>
    <dgm:pt modelId="{BD98D37F-7AE4-46F1-9AC8-D6404EE173D7}" type="parTrans" cxnId="{4A84E894-20AB-4DE6-9B8C-DCEE87CE083C}">
      <dgm:prSet/>
      <dgm:spPr/>
      <dgm:t>
        <a:bodyPr/>
        <a:lstStyle/>
        <a:p>
          <a:endParaRPr lang="ru-RU"/>
        </a:p>
      </dgm:t>
    </dgm:pt>
    <dgm:pt modelId="{0FC0C3E2-3C41-4669-B023-96E6763BB781}" type="sibTrans" cxnId="{4A84E894-20AB-4DE6-9B8C-DCEE87CE083C}">
      <dgm:prSet/>
      <dgm:spPr/>
      <dgm:t>
        <a:bodyPr/>
        <a:lstStyle/>
        <a:p>
          <a:endParaRPr lang="ru-RU"/>
        </a:p>
      </dgm:t>
    </dgm:pt>
    <dgm:pt modelId="{D5949438-F5CD-4E4B-A479-E030F07B18B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2010-2018</a:t>
          </a:r>
          <a:r>
            <a:rPr lang="ru-RU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гг.</a:t>
          </a:r>
          <a:endParaRPr lang="ru-RU" sz="2100" dirty="0"/>
        </a:p>
      </dgm:t>
    </dgm:pt>
    <dgm:pt modelId="{D40EEE85-7921-4F72-AAFF-8AE6CA1EB5D1}" type="parTrans" cxnId="{7D5B31DD-BCF0-4D67-B9FA-FDCBB3DCC3C8}">
      <dgm:prSet/>
      <dgm:spPr/>
      <dgm:t>
        <a:bodyPr/>
        <a:lstStyle/>
        <a:p>
          <a:endParaRPr lang="ru-RU"/>
        </a:p>
      </dgm:t>
    </dgm:pt>
    <dgm:pt modelId="{A440314C-3E87-4BF6-9B39-AC3034C7730C}" type="sibTrans" cxnId="{7D5B31DD-BCF0-4D67-B9FA-FDCBB3DCC3C8}">
      <dgm:prSet/>
      <dgm:spPr/>
      <dgm:t>
        <a:bodyPr/>
        <a:lstStyle/>
        <a:p>
          <a:endParaRPr lang="ru-RU"/>
        </a:p>
      </dgm:t>
    </dgm:pt>
    <dgm:pt modelId="{3D4DE7A6-D852-487D-85C3-B437B5AEF9CB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Энергетика       </a:t>
          </a:r>
          <a:r>
            <a:rPr lang="ru-RU" sz="2400" b="1" dirty="0" smtClean="0">
              <a:solidFill>
                <a:schemeClr val="tx1"/>
              </a:solidFill>
            </a:rPr>
            <a:t>«</a:t>
          </a:r>
          <a:r>
            <a:rPr lang="ru-RU" sz="2000" b="1" dirty="0" smtClean="0">
              <a:solidFill>
                <a:schemeClr val="tx1"/>
              </a:solidFill>
            </a:rPr>
            <a:t>локомотив» </a:t>
          </a:r>
          <a:r>
            <a:rPr lang="ru-RU" sz="2000" b="0" dirty="0" smtClean="0">
              <a:solidFill>
                <a:schemeClr val="tx1"/>
              </a:solidFill>
            </a:rPr>
            <a:t>промышленного роста</a:t>
          </a:r>
          <a:endParaRPr lang="ru-RU" sz="2000" b="0" dirty="0">
            <a:solidFill>
              <a:schemeClr val="tx1"/>
            </a:solidFill>
          </a:endParaRPr>
        </a:p>
      </dgm:t>
    </dgm:pt>
    <dgm:pt modelId="{E1C1B6D7-F9C1-4E34-88D1-C4B5BA80552A}" type="parTrans" cxnId="{5B6E453C-9EDD-4184-8122-B28D8563175C}">
      <dgm:prSet/>
      <dgm:spPr/>
      <dgm:t>
        <a:bodyPr/>
        <a:lstStyle/>
        <a:p>
          <a:endParaRPr lang="ru-RU"/>
        </a:p>
      </dgm:t>
    </dgm:pt>
    <dgm:pt modelId="{3584E7DC-A5B4-49B5-87F2-BD19B1690452}" type="sibTrans" cxnId="{5B6E453C-9EDD-4184-8122-B28D8563175C}">
      <dgm:prSet/>
      <dgm:spPr/>
      <dgm:t>
        <a:bodyPr/>
        <a:lstStyle/>
        <a:p>
          <a:endParaRPr lang="ru-RU"/>
        </a:p>
      </dgm:t>
    </dgm:pt>
    <dgm:pt modelId="{E4CD1653-45E8-44CA-BC59-0C22F8723F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2020-2035 гг.</a:t>
          </a:r>
          <a:endParaRPr lang="ru-RU" sz="2400" dirty="0"/>
        </a:p>
      </dgm:t>
    </dgm:pt>
    <dgm:pt modelId="{A80C35D9-B9A7-45F7-B830-36CF55E6D310}" type="parTrans" cxnId="{7ED26972-1921-4DD4-AE32-4A64A1D2646C}">
      <dgm:prSet/>
      <dgm:spPr/>
      <dgm:t>
        <a:bodyPr/>
        <a:lstStyle/>
        <a:p>
          <a:endParaRPr lang="ru-RU"/>
        </a:p>
      </dgm:t>
    </dgm:pt>
    <dgm:pt modelId="{C5DE6CD4-D8B1-43E8-81CC-AB81EE3A4A55}" type="sibTrans" cxnId="{7ED26972-1921-4DD4-AE32-4A64A1D2646C}">
      <dgm:prSet/>
      <dgm:spPr/>
      <dgm:t>
        <a:bodyPr/>
        <a:lstStyle/>
        <a:p>
          <a:endParaRPr lang="ru-RU"/>
        </a:p>
      </dgm:t>
    </dgm:pt>
    <dgm:pt modelId="{B087C50F-4BC1-4B16-AEFB-B00814782F9F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Энергетика</a:t>
          </a:r>
          <a:r>
            <a:rPr lang="ru-RU" sz="2800" b="1" dirty="0" smtClean="0">
              <a:solidFill>
                <a:schemeClr val="accent1">
                  <a:lumMod val="50000"/>
                </a:schemeClr>
              </a:solidFill>
            </a:rPr>
            <a:t> – </a:t>
          </a:r>
          <a:r>
            <a:rPr lang="ru-RU" sz="2000" b="1" dirty="0" smtClean="0">
              <a:solidFill>
                <a:schemeClr val="tx1"/>
              </a:solidFill>
            </a:rPr>
            <a:t>«драйвер» </a:t>
          </a:r>
          <a:r>
            <a:rPr lang="ru-RU" sz="2000" b="0" dirty="0" smtClean="0">
              <a:solidFill>
                <a:schemeClr val="tx1"/>
              </a:solidFill>
            </a:rPr>
            <a:t>экономики</a:t>
          </a:r>
          <a:endParaRPr lang="ru-RU" sz="2000" b="0" dirty="0">
            <a:solidFill>
              <a:schemeClr val="tx1"/>
            </a:solidFill>
          </a:endParaRPr>
        </a:p>
      </dgm:t>
    </dgm:pt>
    <dgm:pt modelId="{773CE867-5F1D-44E3-90E1-71AD86CEC9EE}" type="parTrans" cxnId="{B05A5C1E-F128-4072-9E8B-4F0C54E930E5}">
      <dgm:prSet/>
      <dgm:spPr/>
      <dgm:t>
        <a:bodyPr/>
        <a:lstStyle/>
        <a:p>
          <a:endParaRPr lang="ru-RU"/>
        </a:p>
      </dgm:t>
    </dgm:pt>
    <dgm:pt modelId="{A3703F9F-6462-40E4-A895-A5D5CE72405E}" type="sibTrans" cxnId="{B05A5C1E-F128-4072-9E8B-4F0C54E930E5}">
      <dgm:prSet/>
      <dgm:spPr/>
      <dgm:t>
        <a:bodyPr/>
        <a:lstStyle/>
        <a:p>
          <a:endParaRPr lang="ru-RU"/>
        </a:p>
      </dgm:t>
    </dgm:pt>
    <dgm:pt modelId="{591D5DA4-922C-4C83-BCC3-5D761EEB60A0}">
      <dgm:prSet phldrT="[Текст]" custT="1"/>
      <dgm:spPr/>
      <dgm:t>
        <a:bodyPr/>
        <a:lstStyle/>
        <a:p>
          <a:pPr algn="l"/>
          <a:endParaRPr lang="ru-RU" sz="2000" dirty="0">
            <a:solidFill>
              <a:schemeClr val="tx1"/>
            </a:solidFill>
          </a:endParaRPr>
        </a:p>
      </dgm:t>
    </dgm:pt>
    <dgm:pt modelId="{41164330-960D-469B-B252-1391B6D9AE73}" type="parTrans" cxnId="{D94E4B2E-3AA0-4C62-9A9B-AEF1672826ED}">
      <dgm:prSet/>
      <dgm:spPr/>
      <dgm:t>
        <a:bodyPr/>
        <a:lstStyle/>
        <a:p>
          <a:endParaRPr lang="ru-RU"/>
        </a:p>
      </dgm:t>
    </dgm:pt>
    <dgm:pt modelId="{6426F755-932E-4A39-89AA-A5FC614610AF}" type="sibTrans" cxnId="{D94E4B2E-3AA0-4C62-9A9B-AEF1672826ED}">
      <dgm:prSet/>
      <dgm:spPr/>
      <dgm:t>
        <a:bodyPr/>
        <a:lstStyle/>
        <a:p>
          <a:endParaRPr lang="ru-RU"/>
        </a:p>
      </dgm:t>
    </dgm:pt>
    <dgm:pt modelId="{2C6125E7-7243-47B6-B575-81D63C5BDA7F}">
      <dgm:prSet phldrT="[Текст]" custT="1"/>
      <dgm:spPr/>
      <dgm:t>
        <a:bodyPr/>
        <a:lstStyle/>
        <a:p>
          <a:pPr algn="l"/>
          <a:endParaRPr lang="ru-RU" sz="2000" dirty="0">
            <a:solidFill>
              <a:schemeClr val="tx1"/>
            </a:solidFill>
          </a:endParaRPr>
        </a:p>
      </dgm:t>
    </dgm:pt>
    <dgm:pt modelId="{5BA7CA29-D6C2-4BF7-958A-81460D6D3FEB}" type="parTrans" cxnId="{166BDCEA-4F0C-4668-97DA-CC892E59B28F}">
      <dgm:prSet/>
      <dgm:spPr/>
      <dgm:t>
        <a:bodyPr/>
        <a:lstStyle/>
        <a:p>
          <a:endParaRPr lang="ru-RU"/>
        </a:p>
      </dgm:t>
    </dgm:pt>
    <dgm:pt modelId="{77A7C5EC-CF4F-4BD6-887B-635D5EA33B57}" type="sibTrans" cxnId="{166BDCEA-4F0C-4668-97DA-CC892E59B28F}">
      <dgm:prSet/>
      <dgm:spPr/>
      <dgm:t>
        <a:bodyPr/>
        <a:lstStyle/>
        <a:p>
          <a:endParaRPr lang="ru-RU"/>
        </a:p>
      </dgm:t>
    </dgm:pt>
    <dgm:pt modelId="{7D7651A0-BA7C-4AF7-8FEE-C14D736FFD87}">
      <dgm:prSet phldrT="[Текст]" custT="1"/>
      <dgm:spPr/>
      <dgm:t>
        <a:bodyPr/>
        <a:lstStyle/>
        <a:p>
          <a:pPr algn="l"/>
          <a:endParaRPr lang="ru-RU" sz="2000" dirty="0">
            <a:solidFill>
              <a:schemeClr val="tx1"/>
            </a:solidFill>
          </a:endParaRPr>
        </a:p>
      </dgm:t>
    </dgm:pt>
    <dgm:pt modelId="{CD968C6F-19D5-4E18-99B5-D48320A383C0}" type="parTrans" cxnId="{EDFF278F-13FA-4B8E-9B8A-97D7252BB2A4}">
      <dgm:prSet/>
      <dgm:spPr/>
      <dgm:t>
        <a:bodyPr/>
        <a:lstStyle/>
        <a:p>
          <a:endParaRPr lang="ru-RU"/>
        </a:p>
      </dgm:t>
    </dgm:pt>
    <dgm:pt modelId="{C50979F5-9780-4E4D-8E8A-22FAB98B6C31}" type="sibTrans" cxnId="{EDFF278F-13FA-4B8E-9B8A-97D7252BB2A4}">
      <dgm:prSet/>
      <dgm:spPr/>
      <dgm:t>
        <a:bodyPr/>
        <a:lstStyle/>
        <a:p>
          <a:endParaRPr lang="ru-RU"/>
        </a:p>
      </dgm:t>
    </dgm:pt>
    <dgm:pt modelId="{1013836F-3AE8-4494-9ACA-1DEE0BE8491C}">
      <dgm:prSet phldrT="[Текст]" custT="1"/>
      <dgm:spPr/>
      <dgm:t>
        <a:bodyPr/>
        <a:lstStyle/>
        <a:p>
          <a:pPr algn="l"/>
          <a:endParaRPr lang="ru-RU" sz="2000" dirty="0">
            <a:solidFill>
              <a:schemeClr val="tx1"/>
            </a:solidFill>
          </a:endParaRPr>
        </a:p>
      </dgm:t>
    </dgm:pt>
    <dgm:pt modelId="{2A8704CF-170C-4A3B-9E0C-E276A303A95A}" type="parTrans" cxnId="{378E3E4C-D579-41A7-8698-923DCF71B588}">
      <dgm:prSet/>
      <dgm:spPr/>
      <dgm:t>
        <a:bodyPr/>
        <a:lstStyle/>
        <a:p>
          <a:endParaRPr lang="ru-RU"/>
        </a:p>
      </dgm:t>
    </dgm:pt>
    <dgm:pt modelId="{562B848C-DECF-4948-8928-F7824C21CA87}" type="sibTrans" cxnId="{378E3E4C-D579-41A7-8698-923DCF71B588}">
      <dgm:prSet/>
      <dgm:spPr/>
      <dgm:t>
        <a:bodyPr/>
        <a:lstStyle/>
        <a:p>
          <a:endParaRPr lang="ru-RU"/>
        </a:p>
      </dgm:t>
    </dgm:pt>
    <dgm:pt modelId="{986FBFDF-195B-4432-AAAE-412241371134}">
      <dgm:prSet phldrT="[Текст]" custT="1"/>
      <dgm:spPr/>
      <dgm:t>
        <a:bodyPr/>
        <a:lstStyle/>
        <a:p>
          <a:pPr algn="l"/>
          <a:endParaRPr lang="ru-RU" sz="2000" dirty="0">
            <a:solidFill>
              <a:schemeClr val="tx1"/>
            </a:solidFill>
          </a:endParaRPr>
        </a:p>
      </dgm:t>
    </dgm:pt>
    <dgm:pt modelId="{D4678867-2222-4995-8A53-7AE2CEA6DEE6}" type="parTrans" cxnId="{6716F87B-8DCF-4B80-B019-BFCBCA89CCEE}">
      <dgm:prSet/>
      <dgm:spPr/>
      <dgm:t>
        <a:bodyPr/>
        <a:lstStyle/>
        <a:p>
          <a:endParaRPr lang="ru-RU"/>
        </a:p>
      </dgm:t>
    </dgm:pt>
    <dgm:pt modelId="{2830039A-6C8D-4915-B047-24DCB018FBBC}" type="sibTrans" cxnId="{6716F87B-8DCF-4B80-B019-BFCBCA89CCEE}">
      <dgm:prSet/>
      <dgm:spPr/>
      <dgm:t>
        <a:bodyPr/>
        <a:lstStyle/>
        <a:p>
          <a:endParaRPr lang="ru-RU"/>
        </a:p>
      </dgm:t>
    </dgm:pt>
    <dgm:pt modelId="{665AC51A-3AC8-4376-B696-0920F9BEC174}">
      <dgm:prSet phldrT="[Текст]" custT="1"/>
      <dgm:spPr/>
      <dgm:t>
        <a:bodyPr/>
        <a:lstStyle/>
        <a:p>
          <a:endParaRPr lang="ru-RU" sz="2000" b="1" dirty="0"/>
        </a:p>
      </dgm:t>
    </dgm:pt>
    <dgm:pt modelId="{6D971DF3-8B68-4EE6-8211-BD9B2423870C}" type="parTrans" cxnId="{87F4B3BE-D8CA-44ED-BBD9-18EDB9A5DD0C}">
      <dgm:prSet/>
      <dgm:spPr/>
      <dgm:t>
        <a:bodyPr/>
        <a:lstStyle/>
        <a:p>
          <a:endParaRPr lang="ru-RU"/>
        </a:p>
      </dgm:t>
    </dgm:pt>
    <dgm:pt modelId="{6C89CA5B-854B-4564-B09A-CA7C442FAF29}" type="sibTrans" cxnId="{87F4B3BE-D8CA-44ED-BBD9-18EDB9A5DD0C}">
      <dgm:prSet/>
      <dgm:spPr/>
      <dgm:t>
        <a:bodyPr/>
        <a:lstStyle/>
        <a:p>
          <a:endParaRPr lang="ru-RU"/>
        </a:p>
      </dgm:t>
    </dgm:pt>
    <dgm:pt modelId="{3D9D3AE1-5525-4800-9B1A-FC862346C10A}">
      <dgm:prSet phldrT="[Текст]" custT="1"/>
      <dgm:spPr/>
      <dgm:t>
        <a:bodyPr/>
        <a:lstStyle/>
        <a:p>
          <a:endParaRPr lang="ru-RU" sz="2000" b="1" dirty="0"/>
        </a:p>
      </dgm:t>
    </dgm:pt>
    <dgm:pt modelId="{A41C3635-CFC9-460F-990C-2DB07809CBE7}" type="parTrans" cxnId="{5C28F631-3440-4E59-98D9-A6A37C76CAAB}">
      <dgm:prSet/>
      <dgm:spPr/>
      <dgm:t>
        <a:bodyPr/>
        <a:lstStyle/>
        <a:p>
          <a:endParaRPr lang="ru-RU"/>
        </a:p>
      </dgm:t>
    </dgm:pt>
    <dgm:pt modelId="{ED445786-818C-488F-87F1-4CD997A6DC62}" type="sibTrans" cxnId="{5C28F631-3440-4E59-98D9-A6A37C76CAAB}">
      <dgm:prSet/>
      <dgm:spPr/>
      <dgm:t>
        <a:bodyPr/>
        <a:lstStyle/>
        <a:p>
          <a:endParaRPr lang="ru-RU"/>
        </a:p>
      </dgm:t>
    </dgm:pt>
    <dgm:pt modelId="{701BBF7A-5BE6-4EA1-B1E4-471CE381FA3F}" type="pres">
      <dgm:prSet presAssocID="{4E33192C-B113-45B6-B91D-98AA84D37E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91288-5877-4D01-A6AC-CC3E9548FB53}" type="pres">
      <dgm:prSet presAssocID="{675A60EF-75C8-4826-9BD2-B0C5A74CB842}" presName="composite" presStyleCnt="0"/>
      <dgm:spPr/>
    </dgm:pt>
    <dgm:pt modelId="{9638BCEF-5AB0-405C-B839-AB4FC4A7A454}" type="pres">
      <dgm:prSet presAssocID="{675A60EF-75C8-4826-9BD2-B0C5A74CB8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994EF-1964-4558-9A92-6DC48F9707B5}" type="pres">
      <dgm:prSet presAssocID="{675A60EF-75C8-4826-9BD2-B0C5A74CB8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C0945-7E7E-4C13-B2C4-8906A0BDF2A1}" type="pres">
      <dgm:prSet presAssocID="{19544DE2-EF6A-4946-B795-2A1EC6AAD949}" presName="sp" presStyleCnt="0"/>
      <dgm:spPr/>
    </dgm:pt>
    <dgm:pt modelId="{4B08BB04-AFED-46D0-80DC-96C231C60EB8}" type="pres">
      <dgm:prSet presAssocID="{D5949438-F5CD-4E4B-A479-E030F07B18B0}" presName="composite" presStyleCnt="0"/>
      <dgm:spPr/>
    </dgm:pt>
    <dgm:pt modelId="{D7810064-72F0-4D0D-B1C9-013B32C55A91}" type="pres">
      <dgm:prSet presAssocID="{D5949438-F5CD-4E4B-A479-E030F07B18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8E3EC-3642-4D45-9DF6-C155319689B1}" type="pres">
      <dgm:prSet presAssocID="{D5949438-F5CD-4E4B-A479-E030F07B18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1BB3B-01FD-4BAC-A7B0-264AB1B7CA69}" type="pres">
      <dgm:prSet presAssocID="{A440314C-3E87-4BF6-9B39-AC3034C7730C}" presName="sp" presStyleCnt="0"/>
      <dgm:spPr/>
    </dgm:pt>
    <dgm:pt modelId="{02C1E4C1-C0C9-4BE4-B942-A748174E9C20}" type="pres">
      <dgm:prSet presAssocID="{E4CD1653-45E8-44CA-BC59-0C22F8723FC9}" presName="composite" presStyleCnt="0"/>
      <dgm:spPr/>
    </dgm:pt>
    <dgm:pt modelId="{FD030447-C978-42DD-B450-7DFB4855EEE1}" type="pres">
      <dgm:prSet presAssocID="{E4CD1653-45E8-44CA-BC59-0C22F8723F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0F2AF-B92B-46CF-A13F-96998F1EE571}" type="pres">
      <dgm:prSet presAssocID="{E4CD1653-45E8-44CA-BC59-0C22F8723FC9}" presName="descendantText" presStyleLbl="alignAcc1" presStyleIdx="2" presStyleCnt="3" custScaleY="160279" custLinFactNeighborX="-126" custLinFactNeighborY="-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4E894-20AB-4DE6-9B8C-DCEE87CE083C}" srcId="{675A60EF-75C8-4826-9BD2-B0C5A74CB842}" destId="{BD98A0B0-246D-4DE1-A8C0-3415AEB6EBFE}" srcOrd="0" destOrd="0" parTransId="{BD98D37F-7AE4-46F1-9AC8-D6404EE173D7}" sibTransId="{0FC0C3E2-3C41-4669-B023-96E6763BB781}"/>
    <dgm:cxn modelId="{7D5B31DD-BCF0-4D67-B9FA-FDCBB3DCC3C8}" srcId="{4E33192C-B113-45B6-B91D-98AA84D37E14}" destId="{D5949438-F5CD-4E4B-A479-E030F07B18B0}" srcOrd="1" destOrd="0" parTransId="{D40EEE85-7921-4F72-AAFF-8AE6CA1EB5D1}" sibTransId="{A440314C-3E87-4BF6-9B39-AC3034C7730C}"/>
    <dgm:cxn modelId="{01C4EC2C-28AC-403F-8DF2-AB387346BCEA}" type="presOf" srcId="{7D7651A0-BA7C-4AF7-8FEE-C14D736FFD87}" destId="{DE10F2AF-B92B-46CF-A13F-96998F1EE571}" srcOrd="0" destOrd="2" presId="urn:microsoft.com/office/officeart/2005/8/layout/chevron2"/>
    <dgm:cxn modelId="{5B6E453C-9EDD-4184-8122-B28D8563175C}" srcId="{D5949438-F5CD-4E4B-A479-E030F07B18B0}" destId="{3D4DE7A6-D852-487D-85C3-B437B5AEF9CB}" srcOrd="0" destOrd="0" parTransId="{E1C1B6D7-F9C1-4E34-88D1-C4B5BA80552A}" sibTransId="{3584E7DC-A5B4-49B5-87F2-BD19B1690452}"/>
    <dgm:cxn modelId="{87F4B3BE-D8CA-44ED-BBD9-18EDB9A5DD0C}" srcId="{675A60EF-75C8-4826-9BD2-B0C5A74CB842}" destId="{665AC51A-3AC8-4376-B696-0920F9BEC174}" srcOrd="2" destOrd="0" parTransId="{6D971DF3-8B68-4EE6-8211-BD9B2423870C}" sibTransId="{6C89CA5B-854B-4564-B09A-CA7C442FAF29}"/>
    <dgm:cxn modelId="{8D2DF84C-5510-4DF3-AC0A-7483D192CCEC}" type="presOf" srcId="{E4CD1653-45E8-44CA-BC59-0C22F8723FC9}" destId="{FD030447-C978-42DD-B450-7DFB4855EEE1}" srcOrd="0" destOrd="0" presId="urn:microsoft.com/office/officeart/2005/8/layout/chevron2"/>
    <dgm:cxn modelId="{D94E4B2E-3AA0-4C62-9A9B-AEF1672826ED}" srcId="{E4CD1653-45E8-44CA-BC59-0C22F8723FC9}" destId="{591D5DA4-922C-4C83-BCC3-5D761EEB60A0}" srcOrd="4" destOrd="0" parTransId="{41164330-960D-469B-B252-1391B6D9AE73}" sibTransId="{6426F755-932E-4A39-89AA-A5FC614610AF}"/>
    <dgm:cxn modelId="{6716F87B-8DCF-4B80-B019-BFCBCA89CCEE}" srcId="{D5949438-F5CD-4E4B-A479-E030F07B18B0}" destId="{986FBFDF-195B-4432-AAAE-412241371134}" srcOrd="1" destOrd="0" parTransId="{D4678867-2222-4995-8A53-7AE2CEA6DEE6}" sibTransId="{2830039A-6C8D-4915-B047-24DCB018FBBC}"/>
    <dgm:cxn modelId="{B05A5C1E-F128-4072-9E8B-4F0C54E930E5}" srcId="{E4CD1653-45E8-44CA-BC59-0C22F8723FC9}" destId="{B087C50F-4BC1-4B16-AEFB-B00814782F9F}" srcOrd="0" destOrd="0" parTransId="{773CE867-5F1D-44E3-90E1-71AD86CEC9EE}" sibTransId="{A3703F9F-6462-40E4-A895-A5D5CE72405E}"/>
    <dgm:cxn modelId="{B1452E20-6187-472F-A199-E1D1EFCFDE69}" type="presOf" srcId="{B087C50F-4BC1-4B16-AEFB-B00814782F9F}" destId="{DE10F2AF-B92B-46CF-A13F-96998F1EE571}" srcOrd="0" destOrd="0" presId="urn:microsoft.com/office/officeart/2005/8/layout/chevron2"/>
    <dgm:cxn modelId="{20847230-A285-4097-A08A-3E21BEAA3EFD}" type="presOf" srcId="{1013836F-3AE8-4494-9ACA-1DEE0BE8491C}" destId="{DE10F2AF-B92B-46CF-A13F-96998F1EE571}" srcOrd="0" destOrd="3" presId="urn:microsoft.com/office/officeart/2005/8/layout/chevron2"/>
    <dgm:cxn modelId="{EDFF278F-13FA-4B8E-9B8A-97D7252BB2A4}" srcId="{E4CD1653-45E8-44CA-BC59-0C22F8723FC9}" destId="{7D7651A0-BA7C-4AF7-8FEE-C14D736FFD87}" srcOrd="2" destOrd="0" parTransId="{CD968C6F-19D5-4E18-99B5-D48320A383C0}" sibTransId="{C50979F5-9780-4E4D-8E8A-22FAB98B6C31}"/>
    <dgm:cxn modelId="{607ED63C-1E26-4A3A-92E8-91BBC6128A44}" type="presOf" srcId="{675A60EF-75C8-4826-9BD2-B0C5A74CB842}" destId="{9638BCEF-5AB0-405C-B839-AB4FC4A7A454}" srcOrd="0" destOrd="0" presId="urn:microsoft.com/office/officeart/2005/8/layout/chevron2"/>
    <dgm:cxn modelId="{62AEBE66-A3BD-4B69-B07C-86FE64CBAE55}" srcId="{4E33192C-B113-45B6-B91D-98AA84D37E14}" destId="{675A60EF-75C8-4826-9BD2-B0C5A74CB842}" srcOrd="0" destOrd="0" parTransId="{DE902704-EE1A-401E-A259-67A32D1F46C2}" sibTransId="{19544DE2-EF6A-4946-B795-2A1EC6AAD949}"/>
    <dgm:cxn modelId="{D65199F9-A020-4BF3-B885-7853C1B5B4D9}" type="presOf" srcId="{665AC51A-3AC8-4376-B696-0920F9BEC174}" destId="{AC6994EF-1964-4558-9A92-6DC48F9707B5}" srcOrd="0" destOrd="2" presId="urn:microsoft.com/office/officeart/2005/8/layout/chevron2"/>
    <dgm:cxn modelId="{541FED38-F01B-4557-B97C-502009925CC1}" type="presOf" srcId="{D5949438-F5CD-4E4B-A479-E030F07B18B0}" destId="{D7810064-72F0-4D0D-B1C9-013B32C55A91}" srcOrd="0" destOrd="0" presId="urn:microsoft.com/office/officeart/2005/8/layout/chevron2"/>
    <dgm:cxn modelId="{11F5878E-E41F-43A8-BA0B-828F3BF8EB0A}" type="presOf" srcId="{BD98A0B0-246D-4DE1-A8C0-3415AEB6EBFE}" destId="{AC6994EF-1964-4558-9A92-6DC48F9707B5}" srcOrd="0" destOrd="0" presId="urn:microsoft.com/office/officeart/2005/8/layout/chevron2"/>
    <dgm:cxn modelId="{3306422A-8330-40D4-8A78-36165F602C8D}" type="presOf" srcId="{2C6125E7-7243-47B6-B575-81D63C5BDA7F}" destId="{DE10F2AF-B92B-46CF-A13F-96998F1EE571}" srcOrd="0" destOrd="1" presId="urn:microsoft.com/office/officeart/2005/8/layout/chevron2"/>
    <dgm:cxn modelId="{5C28F631-3440-4E59-98D9-A6A37C76CAAB}" srcId="{675A60EF-75C8-4826-9BD2-B0C5A74CB842}" destId="{3D9D3AE1-5525-4800-9B1A-FC862346C10A}" srcOrd="1" destOrd="0" parTransId="{A41C3635-CFC9-460F-990C-2DB07809CBE7}" sibTransId="{ED445786-818C-488F-87F1-4CD997A6DC62}"/>
    <dgm:cxn modelId="{968B75E6-BE19-433F-93CF-A7923A577C30}" type="presOf" srcId="{4E33192C-B113-45B6-B91D-98AA84D37E14}" destId="{701BBF7A-5BE6-4EA1-B1E4-471CE381FA3F}" srcOrd="0" destOrd="0" presId="urn:microsoft.com/office/officeart/2005/8/layout/chevron2"/>
    <dgm:cxn modelId="{7ED26972-1921-4DD4-AE32-4A64A1D2646C}" srcId="{4E33192C-B113-45B6-B91D-98AA84D37E14}" destId="{E4CD1653-45E8-44CA-BC59-0C22F8723FC9}" srcOrd="2" destOrd="0" parTransId="{A80C35D9-B9A7-45F7-B830-36CF55E6D310}" sibTransId="{C5DE6CD4-D8B1-43E8-81CC-AB81EE3A4A55}"/>
    <dgm:cxn modelId="{378E3E4C-D579-41A7-8698-923DCF71B588}" srcId="{E4CD1653-45E8-44CA-BC59-0C22F8723FC9}" destId="{1013836F-3AE8-4494-9ACA-1DEE0BE8491C}" srcOrd="3" destOrd="0" parTransId="{2A8704CF-170C-4A3B-9E0C-E276A303A95A}" sibTransId="{562B848C-DECF-4948-8928-F7824C21CA87}"/>
    <dgm:cxn modelId="{2126F77B-7F3A-491D-80C4-35176FF3F1D0}" type="presOf" srcId="{3D9D3AE1-5525-4800-9B1A-FC862346C10A}" destId="{AC6994EF-1964-4558-9A92-6DC48F9707B5}" srcOrd="0" destOrd="1" presId="urn:microsoft.com/office/officeart/2005/8/layout/chevron2"/>
    <dgm:cxn modelId="{61A626C9-81D6-48BC-BF04-437EAFDE298F}" type="presOf" srcId="{3D4DE7A6-D852-487D-85C3-B437B5AEF9CB}" destId="{EB98E3EC-3642-4D45-9DF6-C155319689B1}" srcOrd="0" destOrd="0" presId="urn:microsoft.com/office/officeart/2005/8/layout/chevron2"/>
    <dgm:cxn modelId="{166BDCEA-4F0C-4668-97DA-CC892E59B28F}" srcId="{E4CD1653-45E8-44CA-BC59-0C22F8723FC9}" destId="{2C6125E7-7243-47B6-B575-81D63C5BDA7F}" srcOrd="1" destOrd="0" parTransId="{5BA7CA29-D6C2-4BF7-958A-81460D6D3FEB}" sibTransId="{77A7C5EC-CF4F-4BD6-887B-635D5EA33B57}"/>
    <dgm:cxn modelId="{5E69F6AB-4841-4FB1-B353-09BBE7F2AA7D}" type="presOf" srcId="{591D5DA4-922C-4C83-BCC3-5D761EEB60A0}" destId="{DE10F2AF-B92B-46CF-A13F-96998F1EE571}" srcOrd="0" destOrd="4" presId="urn:microsoft.com/office/officeart/2005/8/layout/chevron2"/>
    <dgm:cxn modelId="{B1EA08D6-927B-4B64-BF82-CAB32328E6A5}" type="presOf" srcId="{986FBFDF-195B-4432-AAAE-412241371134}" destId="{EB98E3EC-3642-4D45-9DF6-C155319689B1}" srcOrd="0" destOrd="1" presId="urn:microsoft.com/office/officeart/2005/8/layout/chevron2"/>
    <dgm:cxn modelId="{FC2CD79F-74C4-417E-8858-553DD6622035}" type="presParOf" srcId="{701BBF7A-5BE6-4EA1-B1E4-471CE381FA3F}" destId="{87B91288-5877-4D01-A6AC-CC3E9548FB53}" srcOrd="0" destOrd="0" presId="urn:microsoft.com/office/officeart/2005/8/layout/chevron2"/>
    <dgm:cxn modelId="{7891550C-E427-40C1-9BA7-711EA0880B62}" type="presParOf" srcId="{87B91288-5877-4D01-A6AC-CC3E9548FB53}" destId="{9638BCEF-5AB0-405C-B839-AB4FC4A7A454}" srcOrd="0" destOrd="0" presId="urn:microsoft.com/office/officeart/2005/8/layout/chevron2"/>
    <dgm:cxn modelId="{46B86644-C3DC-43BB-BB41-D3E4D29C1108}" type="presParOf" srcId="{87B91288-5877-4D01-A6AC-CC3E9548FB53}" destId="{AC6994EF-1964-4558-9A92-6DC48F9707B5}" srcOrd="1" destOrd="0" presId="urn:microsoft.com/office/officeart/2005/8/layout/chevron2"/>
    <dgm:cxn modelId="{F00DD997-76EE-4DAD-9319-C3AC7C0D8195}" type="presParOf" srcId="{701BBF7A-5BE6-4EA1-B1E4-471CE381FA3F}" destId="{DF9C0945-7E7E-4C13-B2C4-8906A0BDF2A1}" srcOrd="1" destOrd="0" presId="urn:microsoft.com/office/officeart/2005/8/layout/chevron2"/>
    <dgm:cxn modelId="{645FA3A1-F632-40EE-A4DA-843089954D08}" type="presParOf" srcId="{701BBF7A-5BE6-4EA1-B1E4-471CE381FA3F}" destId="{4B08BB04-AFED-46D0-80DC-96C231C60EB8}" srcOrd="2" destOrd="0" presId="urn:microsoft.com/office/officeart/2005/8/layout/chevron2"/>
    <dgm:cxn modelId="{520A5CDF-8699-40DD-9940-0044226A5773}" type="presParOf" srcId="{4B08BB04-AFED-46D0-80DC-96C231C60EB8}" destId="{D7810064-72F0-4D0D-B1C9-013B32C55A91}" srcOrd="0" destOrd="0" presId="urn:microsoft.com/office/officeart/2005/8/layout/chevron2"/>
    <dgm:cxn modelId="{FA035D13-6692-4F36-B984-C1B8B49823FE}" type="presParOf" srcId="{4B08BB04-AFED-46D0-80DC-96C231C60EB8}" destId="{EB98E3EC-3642-4D45-9DF6-C155319689B1}" srcOrd="1" destOrd="0" presId="urn:microsoft.com/office/officeart/2005/8/layout/chevron2"/>
    <dgm:cxn modelId="{F36FA8A0-E0B8-42D8-9BC3-97CED58659A2}" type="presParOf" srcId="{701BBF7A-5BE6-4EA1-B1E4-471CE381FA3F}" destId="{D1C1BB3B-01FD-4BAC-A7B0-264AB1B7CA69}" srcOrd="3" destOrd="0" presId="urn:microsoft.com/office/officeart/2005/8/layout/chevron2"/>
    <dgm:cxn modelId="{3BAEC6A9-C30E-4F39-9D88-15DBE6B27FCD}" type="presParOf" srcId="{701BBF7A-5BE6-4EA1-B1E4-471CE381FA3F}" destId="{02C1E4C1-C0C9-4BE4-B942-A748174E9C20}" srcOrd="4" destOrd="0" presId="urn:microsoft.com/office/officeart/2005/8/layout/chevron2"/>
    <dgm:cxn modelId="{91D8EC5F-A58E-4262-9870-F3A1E029B4AF}" type="presParOf" srcId="{02C1E4C1-C0C9-4BE4-B942-A748174E9C20}" destId="{FD030447-C978-42DD-B450-7DFB4855EEE1}" srcOrd="0" destOrd="0" presId="urn:microsoft.com/office/officeart/2005/8/layout/chevron2"/>
    <dgm:cxn modelId="{9CC1E6B4-D264-42E2-89F0-5652950B6886}" type="presParOf" srcId="{02C1E4C1-C0C9-4BE4-B942-A748174E9C20}" destId="{DE10F2AF-B92B-46CF-A13F-96998F1EE5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F54541-1D7B-457E-B738-A0EF9B37838E}" type="doc">
      <dgm:prSet loTypeId="urn:microsoft.com/office/officeart/2005/8/layout/list1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FE4500A5-A439-4910-AB01-FCD495E4B1CF}">
      <dgm:prSet phldrT="[Текст]" custT="1"/>
      <dgm:spPr>
        <a:solidFill>
          <a:srgbClr val="92D05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Электрический мир в потребительском секторе </a:t>
          </a:r>
        </a:p>
        <a:p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электроотопление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, электрический транспорт, электроосвещение, новые энергетические технологии в промышленности</a:t>
          </a:r>
        </a:p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 глубокая электрификация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16C11-1CF6-4407-89B9-CFFBAC0C1C86}" type="parTrans" cxnId="{3E5E7BA9-75FA-47D6-8195-ED0FDABB08C0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846E9968-AD1C-45D0-B4D8-DB1ACA5BD35F}" type="sibTrans" cxnId="{3E5E7BA9-75FA-47D6-8195-ED0FDABB08C0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4C4A9C38-83D5-4D7C-B50C-808CF32F6340}">
      <dgm:prSet phldrT="[Текст]" custT="1"/>
      <dgm:spPr>
        <a:solidFill>
          <a:srgbClr val="92D05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Доля в конечном потреблении ТЭР: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электроэнергии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рост с 17% до 25%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тепла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снижение с 49% до 40%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моторного топлива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снижение с 8% до 5%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11E75-0E7B-4C9A-B33B-D1A8529F2AF4}" type="parTrans" cxnId="{6D170713-BC6E-4DCB-A25E-07FFAB07D28C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03EDEB26-121C-4FCF-BB0F-BECB14BBDC7F}" type="sibTrans" cxnId="{6D170713-BC6E-4DCB-A25E-07FFAB07D28C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81C37BD3-776B-419F-9E94-F9E038429111}">
      <dgm:prSet phldrT="[Текст]" custT="1"/>
      <dgm:spPr>
        <a:solidFill>
          <a:srgbClr val="92D05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Генерация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КПД ТЭС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на 20%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доли ПГУ ТЭС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 25 лет – с 15% до 75%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доли АЭС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 10,6% до 22% (РБН)</a:t>
          </a:r>
        </a:p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доли ВИЭ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 0,2% до 8,4%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572C3-A714-4A29-B998-874BD3511590}" type="parTrans" cxnId="{549D0639-F6ED-4D3C-A494-11F64F13719C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2D6962F4-9232-431D-A61C-FA06E8821117}" type="sibTrans" cxnId="{549D0639-F6ED-4D3C-A494-11F64F13719C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81ECB8D6-ABBF-426F-8EAB-10573C4F23AD}" type="pres">
      <dgm:prSet presAssocID="{35F54541-1D7B-457E-B738-A0EF9B3783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EEDBC-1D83-474A-AE36-6158AA209AF8}" type="pres">
      <dgm:prSet presAssocID="{FE4500A5-A439-4910-AB01-FCD495E4B1CF}" presName="parentLin" presStyleCnt="0"/>
      <dgm:spPr/>
    </dgm:pt>
    <dgm:pt modelId="{2B1E7C92-2D2C-4422-9D55-6188418C3813}" type="pres">
      <dgm:prSet presAssocID="{FE4500A5-A439-4910-AB01-FCD495E4B1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97C4F2-E2A1-4400-A66C-D2C1559FBC5F}" type="pres">
      <dgm:prSet presAssocID="{FE4500A5-A439-4910-AB01-FCD495E4B1CF}" presName="parentText" presStyleLbl="node1" presStyleIdx="0" presStyleCnt="3" custScaleX="115972" custScaleY="193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207BA-93DD-4E63-B500-064218629658}" type="pres">
      <dgm:prSet presAssocID="{FE4500A5-A439-4910-AB01-FCD495E4B1CF}" presName="negativeSpace" presStyleCnt="0"/>
      <dgm:spPr/>
    </dgm:pt>
    <dgm:pt modelId="{28B6BADF-9D86-49EA-A118-353BB14D7D95}" type="pres">
      <dgm:prSet presAssocID="{FE4500A5-A439-4910-AB01-FCD495E4B1CF}" presName="childText" presStyleLbl="conFgAcc1" presStyleIdx="0" presStyleCnt="3">
        <dgm:presLayoutVars>
          <dgm:bulletEnabled val="1"/>
        </dgm:presLayoutVars>
      </dgm:prSet>
      <dgm:spPr/>
    </dgm:pt>
    <dgm:pt modelId="{4BFF199C-48EB-4EA9-872D-F1A75CE5AFD1}" type="pres">
      <dgm:prSet presAssocID="{846E9968-AD1C-45D0-B4D8-DB1ACA5BD35F}" presName="spaceBetweenRectangles" presStyleCnt="0"/>
      <dgm:spPr/>
    </dgm:pt>
    <dgm:pt modelId="{2C98D7CC-966E-4FD6-9F87-8B6224B75FE6}" type="pres">
      <dgm:prSet presAssocID="{4C4A9C38-83D5-4D7C-B50C-808CF32F6340}" presName="parentLin" presStyleCnt="0"/>
      <dgm:spPr/>
    </dgm:pt>
    <dgm:pt modelId="{78021E5E-83FA-4A39-836E-E1FEC9D3D6C0}" type="pres">
      <dgm:prSet presAssocID="{4C4A9C38-83D5-4D7C-B50C-808CF32F63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6FD8AC-FAC3-4444-96C1-F2B92D17ED7A}" type="pres">
      <dgm:prSet presAssocID="{4C4A9C38-83D5-4D7C-B50C-808CF32F6340}" presName="parentText" presStyleLbl="node1" presStyleIdx="1" presStyleCnt="3" custScaleX="115971" custScaleY="184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1872D-3BFB-4C5B-B233-08C51849114A}" type="pres">
      <dgm:prSet presAssocID="{4C4A9C38-83D5-4D7C-B50C-808CF32F6340}" presName="negativeSpace" presStyleCnt="0"/>
      <dgm:spPr/>
    </dgm:pt>
    <dgm:pt modelId="{4E4E14B7-7FC5-44CC-987B-2B8BA564088C}" type="pres">
      <dgm:prSet presAssocID="{4C4A9C38-83D5-4D7C-B50C-808CF32F6340}" presName="childText" presStyleLbl="conFgAcc1" presStyleIdx="1" presStyleCnt="3">
        <dgm:presLayoutVars>
          <dgm:bulletEnabled val="1"/>
        </dgm:presLayoutVars>
      </dgm:prSet>
      <dgm:spPr/>
    </dgm:pt>
    <dgm:pt modelId="{09DDDCC3-FD25-40FF-86A7-034BAEADCF6B}" type="pres">
      <dgm:prSet presAssocID="{03EDEB26-121C-4FCF-BB0F-BECB14BBDC7F}" presName="spaceBetweenRectangles" presStyleCnt="0"/>
      <dgm:spPr/>
    </dgm:pt>
    <dgm:pt modelId="{B7A78478-9D0C-4681-92AA-9D798D275E4D}" type="pres">
      <dgm:prSet presAssocID="{81C37BD3-776B-419F-9E94-F9E038429111}" presName="parentLin" presStyleCnt="0"/>
      <dgm:spPr/>
    </dgm:pt>
    <dgm:pt modelId="{70946559-418A-4A28-97FC-B646B49FEEB8}" type="pres">
      <dgm:prSet presAssocID="{81C37BD3-776B-419F-9E94-F9E0384291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D25A3F3-66BD-4DCB-96D6-0FE50F363246}" type="pres">
      <dgm:prSet presAssocID="{81C37BD3-776B-419F-9E94-F9E038429111}" presName="parentText" presStyleLbl="node1" presStyleIdx="2" presStyleCnt="3" custScaleX="116149" custScaleY="217113" custLinFactNeighborX="8897" custLinFactNeighborY="-1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90906-05C9-4CDB-A70A-AFE121E6430A}" type="pres">
      <dgm:prSet presAssocID="{81C37BD3-776B-419F-9E94-F9E038429111}" presName="negativeSpace" presStyleCnt="0"/>
      <dgm:spPr/>
    </dgm:pt>
    <dgm:pt modelId="{0E3DE469-4A0B-4C09-91E6-54529716B776}" type="pres">
      <dgm:prSet presAssocID="{81C37BD3-776B-419F-9E94-F9E0384291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5855FE-51E9-4686-8088-927425E62609}" type="presOf" srcId="{81C37BD3-776B-419F-9E94-F9E038429111}" destId="{AD25A3F3-66BD-4DCB-96D6-0FE50F363246}" srcOrd="1" destOrd="0" presId="urn:microsoft.com/office/officeart/2005/8/layout/list1"/>
    <dgm:cxn modelId="{435AFC0B-493E-45EE-AA51-FCDDCDF6016B}" type="presOf" srcId="{FE4500A5-A439-4910-AB01-FCD495E4B1CF}" destId="{2B1E7C92-2D2C-4422-9D55-6188418C3813}" srcOrd="0" destOrd="0" presId="urn:microsoft.com/office/officeart/2005/8/layout/list1"/>
    <dgm:cxn modelId="{549D0639-F6ED-4D3C-A494-11F64F13719C}" srcId="{35F54541-1D7B-457E-B738-A0EF9B37838E}" destId="{81C37BD3-776B-419F-9E94-F9E038429111}" srcOrd="2" destOrd="0" parTransId="{E85572C3-A714-4A29-B998-874BD3511590}" sibTransId="{2D6962F4-9232-431D-A61C-FA06E8821117}"/>
    <dgm:cxn modelId="{3E5E7BA9-75FA-47D6-8195-ED0FDABB08C0}" srcId="{35F54541-1D7B-457E-B738-A0EF9B37838E}" destId="{FE4500A5-A439-4910-AB01-FCD495E4B1CF}" srcOrd="0" destOrd="0" parTransId="{DA516C11-1CF6-4407-89B9-CFFBAC0C1C86}" sibTransId="{846E9968-AD1C-45D0-B4D8-DB1ACA5BD35F}"/>
    <dgm:cxn modelId="{149A64C8-EEA1-4679-8A56-DCDF55FE1554}" type="presOf" srcId="{FE4500A5-A439-4910-AB01-FCD495E4B1CF}" destId="{7697C4F2-E2A1-4400-A66C-D2C1559FBC5F}" srcOrd="1" destOrd="0" presId="urn:microsoft.com/office/officeart/2005/8/layout/list1"/>
    <dgm:cxn modelId="{AF86740E-889B-4308-B699-9528FF887CF1}" type="presOf" srcId="{4C4A9C38-83D5-4D7C-B50C-808CF32F6340}" destId="{78021E5E-83FA-4A39-836E-E1FEC9D3D6C0}" srcOrd="0" destOrd="0" presId="urn:microsoft.com/office/officeart/2005/8/layout/list1"/>
    <dgm:cxn modelId="{3A4D9953-6939-4339-BDDA-765BA7C24F86}" type="presOf" srcId="{81C37BD3-776B-419F-9E94-F9E038429111}" destId="{70946559-418A-4A28-97FC-B646B49FEEB8}" srcOrd="0" destOrd="0" presId="urn:microsoft.com/office/officeart/2005/8/layout/list1"/>
    <dgm:cxn modelId="{6D170713-BC6E-4DCB-A25E-07FFAB07D28C}" srcId="{35F54541-1D7B-457E-B738-A0EF9B37838E}" destId="{4C4A9C38-83D5-4D7C-B50C-808CF32F6340}" srcOrd="1" destOrd="0" parTransId="{1AA11E75-0E7B-4C9A-B33B-D1A8529F2AF4}" sibTransId="{03EDEB26-121C-4FCF-BB0F-BECB14BBDC7F}"/>
    <dgm:cxn modelId="{521229F3-ED21-4823-AE6A-73777709DB46}" type="presOf" srcId="{4C4A9C38-83D5-4D7C-B50C-808CF32F6340}" destId="{A26FD8AC-FAC3-4444-96C1-F2B92D17ED7A}" srcOrd="1" destOrd="0" presId="urn:microsoft.com/office/officeart/2005/8/layout/list1"/>
    <dgm:cxn modelId="{1DD078CF-D452-422F-BB90-97B5BC38C5BB}" type="presOf" srcId="{35F54541-1D7B-457E-B738-A0EF9B37838E}" destId="{81ECB8D6-ABBF-426F-8EAB-10573C4F23AD}" srcOrd="0" destOrd="0" presId="urn:microsoft.com/office/officeart/2005/8/layout/list1"/>
    <dgm:cxn modelId="{DA58FE50-CFA7-4417-9702-6DC14659930C}" type="presParOf" srcId="{81ECB8D6-ABBF-426F-8EAB-10573C4F23AD}" destId="{FDCEEDBC-1D83-474A-AE36-6158AA209AF8}" srcOrd="0" destOrd="0" presId="urn:microsoft.com/office/officeart/2005/8/layout/list1"/>
    <dgm:cxn modelId="{25A2E5ED-2607-41AE-AE75-6D98F75DEA8C}" type="presParOf" srcId="{FDCEEDBC-1D83-474A-AE36-6158AA209AF8}" destId="{2B1E7C92-2D2C-4422-9D55-6188418C3813}" srcOrd="0" destOrd="0" presId="urn:microsoft.com/office/officeart/2005/8/layout/list1"/>
    <dgm:cxn modelId="{0D78D954-C23D-44D0-8297-ABABF4E25F2D}" type="presParOf" srcId="{FDCEEDBC-1D83-474A-AE36-6158AA209AF8}" destId="{7697C4F2-E2A1-4400-A66C-D2C1559FBC5F}" srcOrd="1" destOrd="0" presId="urn:microsoft.com/office/officeart/2005/8/layout/list1"/>
    <dgm:cxn modelId="{FF543A7B-9948-4A02-863D-E6D0A0CAF5C7}" type="presParOf" srcId="{81ECB8D6-ABBF-426F-8EAB-10573C4F23AD}" destId="{899207BA-93DD-4E63-B500-064218629658}" srcOrd="1" destOrd="0" presId="urn:microsoft.com/office/officeart/2005/8/layout/list1"/>
    <dgm:cxn modelId="{8129A9CA-D5E0-4ACE-BE2D-F01B8F028BB3}" type="presParOf" srcId="{81ECB8D6-ABBF-426F-8EAB-10573C4F23AD}" destId="{28B6BADF-9D86-49EA-A118-353BB14D7D95}" srcOrd="2" destOrd="0" presId="urn:microsoft.com/office/officeart/2005/8/layout/list1"/>
    <dgm:cxn modelId="{C593775D-3604-47B7-9E8D-AAB8424D1B28}" type="presParOf" srcId="{81ECB8D6-ABBF-426F-8EAB-10573C4F23AD}" destId="{4BFF199C-48EB-4EA9-872D-F1A75CE5AFD1}" srcOrd="3" destOrd="0" presId="urn:microsoft.com/office/officeart/2005/8/layout/list1"/>
    <dgm:cxn modelId="{5D36EAF2-4F07-4ECA-9CE1-52545D84984E}" type="presParOf" srcId="{81ECB8D6-ABBF-426F-8EAB-10573C4F23AD}" destId="{2C98D7CC-966E-4FD6-9F87-8B6224B75FE6}" srcOrd="4" destOrd="0" presId="urn:microsoft.com/office/officeart/2005/8/layout/list1"/>
    <dgm:cxn modelId="{15B53574-9C49-4519-BB45-038E40DDEFCE}" type="presParOf" srcId="{2C98D7CC-966E-4FD6-9F87-8B6224B75FE6}" destId="{78021E5E-83FA-4A39-836E-E1FEC9D3D6C0}" srcOrd="0" destOrd="0" presId="urn:microsoft.com/office/officeart/2005/8/layout/list1"/>
    <dgm:cxn modelId="{EFABAF72-531F-4FF6-A279-AF5F33F4C8FA}" type="presParOf" srcId="{2C98D7CC-966E-4FD6-9F87-8B6224B75FE6}" destId="{A26FD8AC-FAC3-4444-96C1-F2B92D17ED7A}" srcOrd="1" destOrd="0" presId="urn:microsoft.com/office/officeart/2005/8/layout/list1"/>
    <dgm:cxn modelId="{97104474-0368-466F-AAF9-CD9954A208C1}" type="presParOf" srcId="{81ECB8D6-ABBF-426F-8EAB-10573C4F23AD}" destId="{C4E1872D-3BFB-4C5B-B233-08C51849114A}" srcOrd="5" destOrd="0" presId="urn:microsoft.com/office/officeart/2005/8/layout/list1"/>
    <dgm:cxn modelId="{2FE54BAB-90DE-4846-8E3F-3E36462CF3B0}" type="presParOf" srcId="{81ECB8D6-ABBF-426F-8EAB-10573C4F23AD}" destId="{4E4E14B7-7FC5-44CC-987B-2B8BA564088C}" srcOrd="6" destOrd="0" presId="urn:microsoft.com/office/officeart/2005/8/layout/list1"/>
    <dgm:cxn modelId="{C5AF88BD-BF5A-481D-BA2B-852B5B18443C}" type="presParOf" srcId="{81ECB8D6-ABBF-426F-8EAB-10573C4F23AD}" destId="{09DDDCC3-FD25-40FF-86A7-034BAEADCF6B}" srcOrd="7" destOrd="0" presId="urn:microsoft.com/office/officeart/2005/8/layout/list1"/>
    <dgm:cxn modelId="{D10EE2FB-F437-42FB-9A72-8ABEE653015C}" type="presParOf" srcId="{81ECB8D6-ABBF-426F-8EAB-10573C4F23AD}" destId="{B7A78478-9D0C-4681-92AA-9D798D275E4D}" srcOrd="8" destOrd="0" presId="urn:microsoft.com/office/officeart/2005/8/layout/list1"/>
    <dgm:cxn modelId="{9D69ACD0-A0BC-4EED-811E-CD77D960DD71}" type="presParOf" srcId="{B7A78478-9D0C-4681-92AA-9D798D275E4D}" destId="{70946559-418A-4A28-97FC-B646B49FEEB8}" srcOrd="0" destOrd="0" presId="urn:microsoft.com/office/officeart/2005/8/layout/list1"/>
    <dgm:cxn modelId="{3B63B43D-8299-4346-8E62-F6A5E35258E4}" type="presParOf" srcId="{B7A78478-9D0C-4681-92AA-9D798D275E4D}" destId="{AD25A3F3-66BD-4DCB-96D6-0FE50F363246}" srcOrd="1" destOrd="0" presId="urn:microsoft.com/office/officeart/2005/8/layout/list1"/>
    <dgm:cxn modelId="{38BB84DA-9FAE-448B-91B1-8FEECD2D333A}" type="presParOf" srcId="{81ECB8D6-ABBF-426F-8EAB-10573C4F23AD}" destId="{FFD90906-05C9-4CDB-A70A-AFE121E6430A}" srcOrd="9" destOrd="0" presId="urn:microsoft.com/office/officeart/2005/8/layout/list1"/>
    <dgm:cxn modelId="{7198137A-C064-4880-AA93-04F7A336FABF}" type="presParOf" srcId="{81ECB8D6-ABBF-426F-8EAB-10573C4F23AD}" destId="{0E3DE469-4A0B-4C09-91E6-54529716B7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46E5D7-6732-4DC3-9598-C32981034EB0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433D616-6BA5-4DE5-A2A5-FF2C27F36B7A}">
      <dgm:prSet phldrT="[Текст]"/>
      <dgm:spPr/>
      <dgm:t>
        <a:bodyPr/>
        <a:lstStyle/>
        <a:p>
          <a:r>
            <a:rPr lang="ru-RU" dirty="0" smtClean="0">
              <a:latin typeface="Arno Pro" pitchFamily="18" charset="0"/>
            </a:rPr>
            <a:t>универсальность</a:t>
          </a:r>
          <a:endParaRPr lang="ru-RU" dirty="0">
            <a:latin typeface="Arno Pro" pitchFamily="18" charset="0"/>
          </a:endParaRPr>
        </a:p>
      </dgm:t>
    </dgm:pt>
    <dgm:pt modelId="{C75ECBE3-5589-4B20-AE0B-E4D08A08FE1A}" type="parTrans" cxnId="{11A76A79-62C1-4874-9E46-3A59E556776D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D6546EBC-84CC-4F34-82FB-46CB20BE1DBA}" type="sibTrans" cxnId="{11A76A79-62C1-4874-9E46-3A59E556776D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7DE9ED33-5E6E-4737-9473-3806833AE9B6}">
      <dgm:prSet phldrT="[Текст]"/>
      <dgm:spPr/>
      <dgm:t>
        <a:bodyPr/>
        <a:lstStyle/>
        <a:p>
          <a:r>
            <a:rPr lang="ru-RU" b="1" dirty="0" smtClean="0">
              <a:latin typeface="Arno Pro" pitchFamily="18" charset="0"/>
            </a:rPr>
            <a:t>услуги</a:t>
          </a:r>
          <a:endParaRPr lang="ru-RU" b="1" dirty="0">
            <a:latin typeface="Arno Pro" pitchFamily="18" charset="0"/>
          </a:endParaRPr>
        </a:p>
      </dgm:t>
    </dgm:pt>
    <dgm:pt modelId="{3106208E-2C01-4CD8-81C7-E0BD4CAC8C51}" type="parTrans" cxnId="{D050DC29-1AC1-4412-B381-5C2CF400D2BB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E9BFA501-13BA-4F0A-B68E-8D17A9BFD592}" type="sibTrans" cxnId="{D050DC29-1AC1-4412-B381-5C2CF400D2BB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07AB1E55-6658-4384-B7CA-9E5C06B661E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4000" dirty="0" smtClean="0">
              <a:solidFill>
                <a:schemeClr val="bg1"/>
              </a:solidFill>
              <a:latin typeface="Arno Pro" pitchFamily="18" charset="0"/>
            </a:rPr>
            <a:t>устойчивость</a:t>
          </a:r>
          <a:endParaRPr lang="ru-RU" sz="4100" dirty="0">
            <a:solidFill>
              <a:schemeClr val="bg1"/>
            </a:solidFill>
            <a:latin typeface="Arno Pro" pitchFamily="18" charset="0"/>
          </a:endParaRPr>
        </a:p>
      </dgm:t>
    </dgm:pt>
    <dgm:pt modelId="{CF5F987A-19C2-49B0-84C3-914089566140}" type="parTrans" cxnId="{EC65F001-133E-4329-AC1E-27FB30DC65C1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F2811146-E9BB-4CC8-A695-7FCE5A2A32ED}" type="sibTrans" cxnId="{EC65F001-133E-4329-AC1E-27FB30DC65C1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10804DC9-CA12-4D35-89A9-D1B37F569D36}">
      <dgm:prSet phldrT="[Текст]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ru-RU" b="1" dirty="0" smtClean="0">
              <a:latin typeface="Arno Pro" pitchFamily="18" charset="0"/>
            </a:rPr>
            <a:t>удобство</a:t>
          </a:r>
          <a:endParaRPr lang="ru-RU" b="1" dirty="0">
            <a:latin typeface="Arno Pro" pitchFamily="18" charset="0"/>
          </a:endParaRPr>
        </a:p>
      </dgm:t>
    </dgm:pt>
    <dgm:pt modelId="{416BEDAF-98B5-4095-A1B5-D880ED211A6E}" type="parTrans" cxnId="{69F03173-CBAF-41CC-918A-39B3967C38E2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F5747850-2992-4FE5-9D99-71C554C4D1C6}" type="sibTrans" cxnId="{69F03173-CBAF-41CC-918A-39B3967C38E2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DD6BDAAF-458C-46F3-9BE2-3A5029316B95}">
      <dgm:prSet phldrT="[Текст]" custT="1"/>
      <dgm:spPr/>
      <dgm:t>
        <a:bodyPr/>
        <a:lstStyle/>
        <a:p>
          <a:r>
            <a:rPr lang="ru-RU" sz="4000" dirty="0" smtClean="0">
              <a:latin typeface="Arno Pro" pitchFamily="18" charset="0"/>
            </a:rPr>
            <a:t>управляемость</a:t>
          </a:r>
          <a:endParaRPr lang="ru-RU" sz="4100" dirty="0">
            <a:latin typeface="Arno Pro" pitchFamily="18" charset="0"/>
          </a:endParaRPr>
        </a:p>
      </dgm:t>
    </dgm:pt>
    <dgm:pt modelId="{411A3CB4-C63F-4869-9392-D57270C41761}" type="parTrans" cxnId="{A8985EA3-18CE-4C63-AE8A-942B4080C5DE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B2DDCFDE-CAC4-47C3-83BE-40BD0605B850}" type="sibTrans" cxnId="{A8985EA3-18CE-4C63-AE8A-942B4080C5DE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01FABA6B-93DE-4FE6-8210-BF93F5E894BF}">
      <dgm:prSet phldrT="[Текст]"/>
      <dgm:spPr/>
      <dgm:t>
        <a:bodyPr/>
        <a:lstStyle/>
        <a:p>
          <a:r>
            <a:rPr lang="ru-RU" dirty="0" smtClean="0">
              <a:latin typeface="Arno Pro" pitchFamily="18" charset="0"/>
            </a:rPr>
            <a:t>«</a:t>
          </a:r>
          <a:r>
            <a:rPr lang="ru-RU" b="1" dirty="0" smtClean="0">
              <a:latin typeface="Arno Pro" pitchFamily="18" charset="0"/>
            </a:rPr>
            <a:t>умность</a:t>
          </a:r>
          <a:r>
            <a:rPr lang="ru-RU" dirty="0" smtClean="0">
              <a:latin typeface="Arno Pro" pitchFamily="18" charset="0"/>
            </a:rPr>
            <a:t>»</a:t>
          </a:r>
          <a:endParaRPr lang="ru-RU" dirty="0">
            <a:latin typeface="Arno Pro" pitchFamily="18" charset="0"/>
          </a:endParaRPr>
        </a:p>
      </dgm:t>
    </dgm:pt>
    <dgm:pt modelId="{3E399E02-6C18-4B3D-A3F3-DAAA855320A6}" type="parTrans" cxnId="{D9EECD7A-874F-4ED3-8D58-457A354E9CF5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9271307A-FED5-4D3D-A7A6-FED718F68ECA}" type="sibTrans" cxnId="{D9EECD7A-874F-4ED3-8D58-457A354E9CF5}">
      <dgm:prSet/>
      <dgm:spPr/>
      <dgm:t>
        <a:bodyPr/>
        <a:lstStyle/>
        <a:p>
          <a:endParaRPr lang="ru-RU">
            <a:latin typeface="Arno Pro" pitchFamily="18" charset="0"/>
          </a:endParaRPr>
        </a:p>
      </dgm:t>
    </dgm:pt>
    <dgm:pt modelId="{C6DD7FB0-8F20-4714-97C7-381098BF2182}" type="pres">
      <dgm:prSet presAssocID="{EE46E5D7-6732-4DC3-9598-C32981034E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89066-C55A-4C68-A28F-C218AB9CCB79}" type="pres">
      <dgm:prSet presAssocID="{1433D616-6BA5-4DE5-A2A5-FF2C27F36B7A}" presName="linNode" presStyleCnt="0"/>
      <dgm:spPr/>
    </dgm:pt>
    <dgm:pt modelId="{EC29C9F0-42D1-478E-B4B0-B6B3234C7E69}" type="pres">
      <dgm:prSet presAssocID="{1433D616-6BA5-4DE5-A2A5-FF2C27F36B7A}" presName="parentText" presStyleLbl="node1" presStyleIdx="0" presStyleCnt="3" custScaleX="286011" custScaleY="21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423A7-1F49-42C0-99C8-87EC8BAB9A40}" type="pres">
      <dgm:prSet presAssocID="{1433D616-6BA5-4DE5-A2A5-FF2C27F36B7A}" presName="descendantText" presStyleLbl="alignAccFollowNode1" presStyleIdx="0" presStyleCnt="3" custScaleY="21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7AAEF-9434-4DD9-88E3-EB3A70BADFBB}" type="pres">
      <dgm:prSet presAssocID="{D6546EBC-84CC-4F34-82FB-46CB20BE1DBA}" presName="sp" presStyleCnt="0"/>
      <dgm:spPr/>
    </dgm:pt>
    <dgm:pt modelId="{5CB188CD-9F65-47A6-92EB-D75A94EFEA40}" type="pres">
      <dgm:prSet presAssocID="{07AB1E55-6658-4384-B7CA-9E5C06B661E0}" presName="linNode" presStyleCnt="0"/>
      <dgm:spPr/>
    </dgm:pt>
    <dgm:pt modelId="{3E0BB572-778D-4EF0-8DCA-01E5FBE7E1EB}" type="pres">
      <dgm:prSet presAssocID="{07AB1E55-6658-4384-B7CA-9E5C06B661E0}" presName="parentText" presStyleLbl="node1" presStyleIdx="1" presStyleCnt="3" custScaleX="289998" custScaleY="21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E232D-B8D2-4263-A66D-BA707A04B663}" type="pres">
      <dgm:prSet presAssocID="{07AB1E55-6658-4384-B7CA-9E5C06B661E0}" presName="descendantText" presStyleLbl="alignAccFollowNode1" presStyleIdx="1" presStyleCnt="3" custScaleY="21716" custLinFactNeighborX="2950" custLinFactNeighborY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51033-1E74-4119-A2F0-1EBB228E7BD9}" type="pres">
      <dgm:prSet presAssocID="{F2811146-E9BB-4CC8-A695-7FCE5A2A32ED}" presName="sp" presStyleCnt="0"/>
      <dgm:spPr/>
    </dgm:pt>
    <dgm:pt modelId="{BF54E0FF-F0CD-4DE1-BBE1-DEE4FFA8E429}" type="pres">
      <dgm:prSet presAssocID="{DD6BDAAF-458C-46F3-9BE2-3A5029316B95}" presName="linNode" presStyleCnt="0"/>
      <dgm:spPr/>
    </dgm:pt>
    <dgm:pt modelId="{CA3B8BCA-D4A0-4797-85EC-9DABC4E2AE7E}" type="pres">
      <dgm:prSet presAssocID="{DD6BDAAF-458C-46F3-9BE2-3A5029316B95}" presName="parentText" presStyleLbl="node1" presStyleIdx="2" presStyleCnt="3" custScaleX="286011" custScaleY="21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AC542-E085-4872-A18A-CFB9B7193996}" type="pres">
      <dgm:prSet presAssocID="{DD6BDAAF-458C-46F3-9BE2-3A5029316B95}" presName="descendantText" presStyleLbl="alignAccFollowNode1" presStyleIdx="2" presStyleCnt="3" custScaleY="21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5F001-133E-4329-AC1E-27FB30DC65C1}" srcId="{EE46E5D7-6732-4DC3-9598-C32981034EB0}" destId="{07AB1E55-6658-4384-B7CA-9E5C06B661E0}" srcOrd="1" destOrd="0" parTransId="{CF5F987A-19C2-49B0-84C3-914089566140}" sibTransId="{F2811146-E9BB-4CC8-A695-7FCE5A2A32ED}"/>
    <dgm:cxn modelId="{02675894-63E9-4995-B274-DE2520A9A3AE}" type="presOf" srcId="{07AB1E55-6658-4384-B7CA-9E5C06B661E0}" destId="{3E0BB572-778D-4EF0-8DCA-01E5FBE7E1EB}" srcOrd="0" destOrd="0" presId="urn:microsoft.com/office/officeart/2005/8/layout/vList5"/>
    <dgm:cxn modelId="{69F03173-CBAF-41CC-918A-39B3967C38E2}" srcId="{07AB1E55-6658-4384-B7CA-9E5C06B661E0}" destId="{10804DC9-CA12-4D35-89A9-D1B37F569D36}" srcOrd="0" destOrd="0" parTransId="{416BEDAF-98B5-4095-A1B5-D880ED211A6E}" sibTransId="{F5747850-2992-4FE5-9D99-71C554C4D1C6}"/>
    <dgm:cxn modelId="{6E369158-66A3-47FD-8D16-541C8A12D474}" type="presOf" srcId="{EE46E5D7-6732-4DC3-9598-C32981034EB0}" destId="{C6DD7FB0-8F20-4714-97C7-381098BF2182}" srcOrd="0" destOrd="0" presId="urn:microsoft.com/office/officeart/2005/8/layout/vList5"/>
    <dgm:cxn modelId="{D9EECD7A-874F-4ED3-8D58-457A354E9CF5}" srcId="{DD6BDAAF-458C-46F3-9BE2-3A5029316B95}" destId="{01FABA6B-93DE-4FE6-8210-BF93F5E894BF}" srcOrd="0" destOrd="0" parTransId="{3E399E02-6C18-4B3D-A3F3-DAAA855320A6}" sibTransId="{9271307A-FED5-4D3D-A7A6-FED718F68ECA}"/>
    <dgm:cxn modelId="{A8985EA3-18CE-4C63-AE8A-942B4080C5DE}" srcId="{EE46E5D7-6732-4DC3-9598-C32981034EB0}" destId="{DD6BDAAF-458C-46F3-9BE2-3A5029316B95}" srcOrd="2" destOrd="0" parTransId="{411A3CB4-C63F-4869-9392-D57270C41761}" sibTransId="{B2DDCFDE-CAC4-47C3-83BE-40BD0605B850}"/>
    <dgm:cxn modelId="{D69B946C-A739-41F1-B605-3FF9B5207ABE}" type="presOf" srcId="{1433D616-6BA5-4DE5-A2A5-FF2C27F36B7A}" destId="{EC29C9F0-42D1-478E-B4B0-B6B3234C7E69}" srcOrd="0" destOrd="0" presId="urn:microsoft.com/office/officeart/2005/8/layout/vList5"/>
    <dgm:cxn modelId="{BAC04F0A-FD58-4091-88F2-084241103E7D}" type="presOf" srcId="{01FABA6B-93DE-4FE6-8210-BF93F5E894BF}" destId="{E7DAC542-E085-4872-A18A-CFB9B7193996}" srcOrd="0" destOrd="0" presId="urn:microsoft.com/office/officeart/2005/8/layout/vList5"/>
    <dgm:cxn modelId="{6E232224-42EE-43CA-99DB-914D362B385A}" type="presOf" srcId="{DD6BDAAF-458C-46F3-9BE2-3A5029316B95}" destId="{CA3B8BCA-D4A0-4797-85EC-9DABC4E2AE7E}" srcOrd="0" destOrd="0" presId="urn:microsoft.com/office/officeart/2005/8/layout/vList5"/>
    <dgm:cxn modelId="{F0BD6135-2D03-41F7-8810-A24C5AB34364}" type="presOf" srcId="{7DE9ED33-5E6E-4737-9473-3806833AE9B6}" destId="{070423A7-1F49-42C0-99C8-87EC8BAB9A40}" srcOrd="0" destOrd="0" presId="urn:microsoft.com/office/officeart/2005/8/layout/vList5"/>
    <dgm:cxn modelId="{11A76A79-62C1-4874-9E46-3A59E556776D}" srcId="{EE46E5D7-6732-4DC3-9598-C32981034EB0}" destId="{1433D616-6BA5-4DE5-A2A5-FF2C27F36B7A}" srcOrd="0" destOrd="0" parTransId="{C75ECBE3-5589-4B20-AE0B-E4D08A08FE1A}" sibTransId="{D6546EBC-84CC-4F34-82FB-46CB20BE1DBA}"/>
    <dgm:cxn modelId="{D050DC29-1AC1-4412-B381-5C2CF400D2BB}" srcId="{1433D616-6BA5-4DE5-A2A5-FF2C27F36B7A}" destId="{7DE9ED33-5E6E-4737-9473-3806833AE9B6}" srcOrd="0" destOrd="0" parTransId="{3106208E-2C01-4CD8-81C7-E0BD4CAC8C51}" sibTransId="{E9BFA501-13BA-4F0A-B68E-8D17A9BFD592}"/>
    <dgm:cxn modelId="{AD1288DC-F3B3-4ACC-B11E-CC2CC21DE0A0}" type="presOf" srcId="{10804DC9-CA12-4D35-89A9-D1B37F569D36}" destId="{DACE232D-B8D2-4263-A66D-BA707A04B663}" srcOrd="0" destOrd="0" presId="urn:microsoft.com/office/officeart/2005/8/layout/vList5"/>
    <dgm:cxn modelId="{274D19E0-0F35-481E-B5D7-99F060E8B50F}" type="presParOf" srcId="{C6DD7FB0-8F20-4714-97C7-381098BF2182}" destId="{FE089066-C55A-4C68-A28F-C218AB9CCB79}" srcOrd="0" destOrd="0" presId="urn:microsoft.com/office/officeart/2005/8/layout/vList5"/>
    <dgm:cxn modelId="{B7A64EBE-201A-4A7E-A6A8-D3BB2AC00A93}" type="presParOf" srcId="{FE089066-C55A-4C68-A28F-C218AB9CCB79}" destId="{EC29C9F0-42D1-478E-B4B0-B6B3234C7E69}" srcOrd="0" destOrd="0" presId="urn:microsoft.com/office/officeart/2005/8/layout/vList5"/>
    <dgm:cxn modelId="{58165987-6D23-4D22-B7A7-43AABC7C03C9}" type="presParOf" srcId="{FE089066-C55A-4C68-A28F-C218AB9CCB79}" destId="{070423A7-1F49-42C0-99C8-87EC8BAB9A40}" srcOrd="1" destOrd="0" presId="urn:microsoft.com/office/officeart/2005/8/layout/vList5"/>
    <dgm:cxn modelId="{9B0CC843-49F8-4275-8255-DD694DF7324E}" type="presParOf" srcId="{C6DD7FB0-8F20-4714-97C7-381098BF2182}" destId="{EAB7AAEF-9434-4DD9-88E3-EB3A70BADFBB}" srcOrd="1" destOrd="0" presId="urn:microsoft.com/office/officeart/2005/8/layout/vList5"/>
    <dgm:cxn modelId="{CD6FF091-D7B9-4B3C-A3D8-77424842523D}" type="presParOf" srcId="{C6DD7FB0-8F20-4714-97C7-381098BF2182}" destId="{5CB188CD-9F65-47A6-92EB-D75A94EFEA40}" srcOrd="2" destOrd="0" presId="urn:microsoft.com/office/officeart/2005/8/layout/vList5"/>
    <dgm:cxn modelId="{4CD895ED-E76C-44B0-BEBB-70D13BCDF457}" type="presParOf" srcId="{5CB188CD-9F65-47A6-92EB-D75A94EFEA40}" destId="{3E0BB572-778D-4EF0-8DCA-01E5FBE7E1EB}" srcOrd="0" destOrd="0" presId="urn:microsoft.com/office/officeart/2005/8/layout/vList5"/>
    <dgm:cxn modelId="{F6ACF472-776C-46A6-835D-FA375007E7AB}" type="presParOf" srcId="{5CB188CD-9F65-47A6-92EB-D75A94EFEA40}" destId="{DACE232D-B8D2-4263-A66D-BA707A04B663}" srcOrd="1" destOrd="0" presId="urn:microsoft.com/office/officeart/2005/8/layout/vList5"/>
    <dgm:cxn modelId="{5AE8C8AD-64D8-4E28-9749-1D11877C9852}" type="presParOf" srcId="{C6DD7FB0-8F20-4714-97C7-381098BF2182}" destId="{79D51033-1E74-4119-A2F0-1EBB228E7BD9}" srcOrd="3" destOrd="0" presId="urn:microsoft.com/office/officeart/2005/8/layout/vList5"/>
    <dgm:cxn modelId="{4F39A554-B580-49E2-BFAF-897022806D75}" type="presParOf" srcId="{C6DD7FB0-8F20-4714-97C7-381098BF2182}" destId="{BF54E0FF-F0CD-4DE1-BBE1-DEE4FFA8E429}" srcOrd="4" destOrd="0" presId="urn:microsoft.com/office/officeart/2005/8/layout/vList5"/>
    <dgm:cxn modelId="{6400B17B-52F3-4570-8CFA-E02B17DD3188}" type="presParOf" srcId="{BF54E0FF-F0CD-4DE1-BBE1-DEE4FFA8E429}" destId="{CA3B8BCA-D4A0-4797-85EC-9DABC4E2AE7E}" srcOrd="0" destOrd="0" presId="urn:microsoft.com/office/officeart/2005/8/layout/vList5"/>
    <dgm:cxn modelId="{8FDB96BA-1139-48E1-B550-6C9D103AC6C3}" type="presParOf" srcId="{BF54E0FF-F0CD-4DE1-BBE1-DEE4FFA8E429}" destId="{E7DAC542-E085-4872-A18A-CFB9B71939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8A1BD-1E16-4FC6-8535-30BE9BD10F4F}">
      <dsp:nvSpPr>
        <dsp:cNvPr id="0" name=""/>
        <dsp:cNvSpPr/>
      </dsp:nvSpPr>
      <dsp:spPr>
        <a:xfrm>
          <a:off x="142849" y="1357325"/>
          <a:ext cx="3658425" cy="412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Первично – Вторично</a:t>
          </a:r>
          <a:endParaRPr lang="ru-RU" sz="1800" b="1" i="0" kern="1200" dirty="0"/>
        </a:p>
      </dsp:txBody>
      <dsp:txXfrm>
        <a:off x="728197" y="1357325"/>
        <a:ext cx="3073077" cy="412394"/>
      </dsp:txXfrm>
    </dsp:sp>
    <dsp:sp modelId="{2D0CF767-EF88-49BE-9CCD-FD4E68070135}">
      <dsp:nvSpPr>
        <dsp:cNvPr id="0" name=""/>
        <dsp:cNvSpPr/>
      </dsp:nvSpPr>
      <dsp:spPr>
        <a:xfrm>
          <a:off x="214276" y="3286146"/>
          <a:ext cx="3507554" cy="549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Большое - Малое </a:t>
          </a:r>
          <a:r>
            <a:rPr lang="ru-RU" sz="1600" kern="1200" dirty="0" smtClean="0"/>
            <a:t>пространственная иерархия</a:t>
          </a:r>
          <a:endParaRPr lang="ru-RU" sz="1600" kern="1200" dirty="0"/>
        </a:p>
      </dsp:txBody>
      <dsp:txXfrm>
        <a:off x="775485" y="3286146"/>
        <a:ext cx="2946345" cy="549670"/>
      </dsp:txXfrm>
    </dsp:sp>
    <dsp:sp modelId="{8FAB460A-95CE-4C22-9478-BDDD1747391F}">
      <dsp:nvSpPr>
        <dsp:cNvPr id="0" name=""/>
        <dsp:cNvSpPr/>
      </dsp:nvSpPr>
      <dsp:spPr>
        <a:xfrm>
          <a:off x="177432" y="4936710"/>
          <a:ext cx="3507325" cy="567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Хорошо - Плохо</a:t>
          </a:r>
          <a:endParaRPr lang="ru-RU" sz="1800" b="1" kern="1200" dirty="0"/>
        </a:p>
      </dsp:txBody>
      <dsp:txXfrm>
        <a:off x="738604" y="4936710"/>
        <a:ext cx="2946153" cy="567914"/>
      </dsp:txXfrm>
    </dsp:sp>
    <dsp:sp modelId="{746F675D-E6F7-429A-9563-6E1CF8095212}">
      <dsp:nvSpPr>
        <dsp:cNvPr id="0" name=""/>
        <dsp:cNvSpPr/>
      </dsp:nvSpPr>
      <dsp:spPr>
        <a:xfrm>
          <a:off x="3" y="0"/>
          <a:ext cx="2118336" cy="1345276"/>
        </a:xfrm>
        <a:prstGeom prst="ellipse">
          <a:avLst/>
        </a:prstGeom>
        <a:solidFill>
          <a:schemeClr val="bg2">
            <a:lumMod val="20000"/>
            <a:lumOff val="8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СТАРАЯ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(дуализм)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" y="0"/>
        <a:ext cx="2118336" cy="1345276"/>
      </dsp:txXfrm>
    </dsp:sp>
    <dsp:sp modelId="{4EDDDA1E-86F0-4D8B-9933-DA99FA9C41B8}">
      <dsp:nvSpPr>
        <dsp:cNvPr id="0" name=""/>
        <dsp:cNvSpPr/>
      </dsp:nvSpPr>
      <dsp:spPr>
        <a:xfrm>
          <a:off x="5072076" y="1357325"/>
          <a:ext cx="3859979" cy="14252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SoS – </a:t>
          </a:r>
          <a:r>
            <a:rPr lang="ru-RU" sz="1800" b="1" kern="1200" dirty="0" smtClean="0"/>
            <a:t>система обратных связей: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Д - Т - Д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П(А) - Э - П(С)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5689673" y="1357325"/>
        <a:ext cx="3242382" cy="1425248"/>
      </dsp:txXfrm>
    </dsp:sp>
    <dsp:sp modelId="{CE9F7868-A1BE-4D5D-AEFC-006F8B323DE3}">
      <dsp:nvSpPr>
        <dsp:cNvPr id="0" name=""/>
        <dsp:cNvSpPr/>
      </dsp:nvSpPr>
      <dsp:spPr>
        <a:xfrm>
          <a:off x="5111799" y="3000388"/>
          <a:ext cx="3817916" cy="762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SoS – System of system - </a:t>
          </a:r>
          <a:r>
            <a:rPr lang="ru-RU" sz="1800" b="1" kern="1200" dirty="0" smtClean="0"/>
            <a:t>«все – во всем»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сетевая структура</a:t>
          </a:r>
          <a:endParaRPr lang="ru-RU" sz="1600" kern="1200" dirty="0"/>
        </a:p>
      </dsp:txBody>
      <dsp:txXfrm>
        <a:off x="5722665" y="3000388"/>
        <a:ext cx="3207050" cy="762225"/>
      </dsp:txXfrm>
    </dsp:sp>
    <dsp:sp modelId="{C2CF3001-FBD1-40E0-882C-93CE6AF96DE2}">
      <dsp:nvSpPr>
        <dsp:cNvPr id="0" name=""/>
        <dsp:cNvSpPr/>
      </dsp:nvSpPr>
      <dsp:spPr>
        <a:xfrm>
          <a:off x="5000614" y="4853361"/>
          <a:ext cx="3916704" cy="1108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SoS – </a:t>
          </a:r>
          <a:r>
            <a:rPr lang="ru-RU" sz="1800" b="1" kern="1200" dirty="0" smtClean="0"/>
            <a:t>система общественного согласия :</a:t>
          </a:r>
          <a:endParaRPr lang="en-US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бизнеса – три «Р»: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publics, planet, profit</a:t>
          </a:r>
          <a:endParaRPr lang="ru-RU" sz="1600" b="1" kern="1200" dirty="0"/>
        </a:p>
      </dsp:txBody>
      <dsp:txXfrm>
        <a:off x="5627287" y="4853361"/>
        <a:ext cx="3290031" cy="1108200"/>
      </dsp:txXfrm>
    </dsp:sp>
    <dsp:sp modelId="{E52101EB-DD84-4279-BB4F-5FFD2D58B5D9}">
      <dsp:nvSpPr>
        <dsp:cNvPr id="0" name=""/>
        <dsp:cNvSpPr/>
      </dsp:nvSpPr>
      <dsp:spPr>
        <a:xfrm>
          <a:off x="4912777" y="0"/>
          <a:ext cx="2252422" cy="1359703"/>
        </a:xfrm>
        <a:prstGeom prst="ellipse">
          <a:avLst/>
        </a:prstGeom>
        <a:solidFill>
          <a:srgbClr val="FF0000">
            <a:alpha val="3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(триалектика)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912777" y="0"/>
        <a:ext cx="2252422" cy="13597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38BCEF-5AB0-405C-B839-AB4FC4A7A454}">
      <dsp:nvSpPr>
        <dsp:cNvPr id="0" name=""/>
        <dsp:cNvSpPr/>
      </dsp:nvSpPr>
      <dsp:spPr>
        <a:xfrm rot="5400000">
          <a:off x="-292851" y="314152"/>
          <a:ext cx="1952346" cy="13666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1990-2009</a:t>
          </a:r>
          <a:r>
            <a:rPr lang="ru-RU" sz="2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гг.</a:t>
          </a:r>
          <a:endParaRPr lang="ru-RU" sz="2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92851" y="314152"/>
        <a:ext cx="1952346" cy="1366642"/>
      </dsp:txXfrm>
    </dsp:sp>
    <dsp:sp modelId="{AC6994EF-1964-4558-9A92-6DC48F9707B5}">
      <dsp:nvSpPr>
        <dsp:cNvPr id="0" name=""/>
        <dsp:cNvSpPr/>
      </dsp:nvSpPr>
      <dsp:spPr>
        <a:xfrm rot="5400000">
          <a:off x="4441912" y="-3053968"/>
          <a:ext cx="1269692" cy="7420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Энергетика</a:t>
          </a:r>
          <a:r>
            <a:rPr lang="ru-RU" sz="2000" b="1" kern="1200" dirty="0" smtClean="0"/>
            <a:t> - донор экономики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</dsp:txBody>
      <dsp:txXfrm rot="5400000">
        <a:off x="4441912" y="-3053968"/>
        <a:ext cx="1269692" cy="7420231"/>
      </dsp:txXfrm>
    </dsp:sp>
    <dsp:sp modelId="{D7810064-72F0-4D0D-B1C9-013B32C55A91}">
      <dsp:nvSpPr>
        <dsp:cNvPr id="0" name=""/>
        <dsp:cNvSpPr/>
      </dsp:nvSpPr>
      <dsp:spPr>
        <a:xfrm rot="5400000">
          <a:off x="-292851" y="2090116"/>
          <a:ext cx="1952346" cy="13666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2010-2018</a:t>
          </a:r>
          <a:r>
            <a:rPr lang="ru-RU" sz="2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гг.</a:t>
          </a:r>
          <a:endParaRPr lang="ru-RU" sz="2100" kern="1200" dirty="0"/>
        </a:p>
      </dsp:txBody>
      <dsp:txXfrm rot="5400000">
        <a:off x="-292851" y="2090116"/>
        <a:ext cx="1952346" cy="1366642"/>
      </dsp:txXfrm>
    </dsp:sp>
    <dsp:sp modelId="{EB98E3EC-3642-4D45-9DF6-C155319689B1}">
      <dsp:nvSpPr>
        <dsp:cNvPr id="0" name=""/>
        <dsp:cNvSpPr/>
      </dsp:nvSpPr>
      <dsp:spPr>
        <a:xfrm rot="5400000">
          <a:off x="4442245" y="-1278338"/>
          <a:ext cx="1269025" cy="7420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Энергетика       </a:t>
          </a:r>
          <a:r>
            <a:rPr lang="ru-RU" sz="2400" b="1" kern="1200" dirty="0" smtClean="0">
              <a:solidFill>
                <a:schemeClr val="tx1"/>
              </a:solidFill>
            </a:rPr>
            <a:t>«</a:t>
          </a:r>
          <a:r>
            <a:rPr lang="ru-RU" sz="2000" b="1" kern="1200" dirty="0" smtClean="0">
              <a:solidFill>
                <a:schemeClr val="tx1"/>
              </a:solidFill>
            </a:rPr>
            <a:t>локомотив» </a:t>
          </a:r>
          <a:r>
            <a:rPr lang="ru-RU" sz="2000" b="0" kern="1200" dirty="0" smtClean="0">
              <a:solidFill>
                <a:schemeClr val="tx1"/>
              </a:solidFill>
            </a:rPr>
            <a:t>промышленного роста</a:t>
          </a:r>
          <a:endParaRPr lang="ru-RU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</dsp:txBody>
      <dsp:txXfrm rot="5400000">
        <a:off x="4442245" y="-1278338"/>
        <a:ext cx="1269025" cy="7420231"/>
      </dsp:txXfrm>
    </dsp:sp>
    <dsp:sp modelId="{FD030447-C978-42DD-B450-7DFB4855EEE1}">
      <dsp:nvSpPr>
        <dsp:cNvPr id="0" name=""/>
        <dsp:cNvSpPr/>
      </dsp:nvSpPr>
      <dsp:spPr>
        <a:xfrm rot="5400000">
          <a:off x="-292851" y="4248558"/>
          <a:ext cx="1952346" cy="13666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2020-2035 гг.</a:t>
          </a:r>
          <a:endParaRPr lang="ru-RU" sz="2400" kern="1200" dirty="0"/>
        </a:p>
      </dsp:txBody>
      <dsp:txXfrm rot="5400000">
        <a:off x="-292851" y="4248558"/>
        <a:ext cx="1952346" cy="1366642"/>
      </dsp:txXfrm>
    </dsp:sp>
    <dsp:sp modelId="{DE10F2AF-B92B-46CF-A13F-96998F1EE571}">
      <dsp:nvSpPr>
        <dsp:cNvPr id="0" name=""/>
        <dsp:cNvSpPr/>
      </dsp:nvSpPr>
      <dsp:spPr>
        <a:xfrm rot="5400000">
          <a:off x="4050418" y="878771"/>
          <a:ext cx="2033980" cy="7420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Энергетика</a:t>
          </a: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</a:rPr>
            <a:t> – </a:t>
          </a:r>
          <a:r>
            <a:rPr lang="ru-RU" sz="2000" b="1" kern="1200" dirty="0" smtClean="0">
              <a:solidFill>
                <a:schemeClr val="tx1"/>
              </a:solidFill>
            </a:rPr>
            <a:t>«драйвер» </a:t>
          </a:r>
          <a:r>
            <a:rPr lang="ru-RU" sz="2000" b="0" kern="1200" dirty="0" smtClean="0">
              <a:solidFill>
                <a:schemeClr val="tx1"/>
              </a:solidFill>
            </a:rPr>
            <a:t>экономики</a:t>
          </a:r>
          <a:endParaRPr lang="ru-RU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</dsp:txBody>
      <dsp:txXfrm rot="5400000">
        <a:off x="4050418" y="878771"/>
        <a:ext cx="2033980" cy="74202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6BADF-9D86-49EA-A118-353BB14D7D95}">
      <dsp:nvSpPr>
        <dsp:cNvPr id="0" name=""/>
        <dsp:cNvSpPr/>
      </dsp:nvSpPr>
      <dsp:spPr>
        <a:xfrm>
          <a:off x="0" y="1088807"/>
          <a:ext cx="764386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7C4F2-E2A1-4400-A66C-D2C1559FBC5F}">
      <dsp:nvSpPr>
        <dsp:cNvPr id="0" name=""/>
        <dsp:cNvSpPr/>
      </dsp:nvSpPr>
      <dsp:spPr>
        <a:xfrm>
          <a:off x="382193" y="28929"/>
          <a:ext cx="6205320" cy="142887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Электрический мир в потребительском секторе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электроотопление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, электрический транспорт, электроосвещение, новые энергетические технологии в промышленности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 глубокая электрификация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193" y="28929"/>
        <a:ext cx="6205320" cy="1428878"/>
      </dsp:txXfrm>
    </dsp:sp>
    <dsp:sp modelId="{4E4E14B7-7FC5-44CC-987B-2B8BA564088C}">
      <dsp:nvSpPr>
        <dsp:cNvPr id="0" name=""/>
        <dsp:cNvSpPr/>
      </dsp:nvSpPr>
      <dsp:spPr>
        <a:xfrm>
          <a:off x="0" y="2843502"/>
          <a:ext cx="764386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FD8AC-FAC3-4444-96C1-F2B92D17ED7A}">
      <dsp:nvSpPr>
        <dsp:cNvPr id="0" name=""/>
        <dsp:cNvSpPr/>
      </dsp:nvSpPr>
      <dsp:spPr>
        <a:xfrm>
          <a:off x="382193" y="1853807"/>
          <a:ext cx="6205267" cy="135869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Доля в конечном потреблении ТЭР: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электроэнергии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рост с 17% до 25%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тепла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снижение с 49% до 40%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моторного топлива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снижение с 8% до 5%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193" y="1853807"/>
        <a:ext cx="6205267" cy="1358694"/>
      </dsp:txXfrm>
    </dsp:sp>
    <dsp:sp modelId="{0E3DE469-4A0B-4C09-91E6-54529716B776}">
      <dsp:nvSpPr>
        <dsp:cNvPr id="0" name=""/>
        <dsp:cNvSpPr/>
      </dsp:nvSpPr>
      <dsp:spPr>
        <a:xfrm>
          <a:off x="0" y="4841796"/>
          <a:ext cx="764386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5A3F3-66BD-4DCB-96D6-0FE50F363246}">
      <dsp:nvSpPr>
        <dsp:cNvPr id="0" name=""/>
        <dsp:cNvSpPr/>
      </dsp:nvSpPr>
      <dsp:spPr>
        <a:xfrm>
          <a:off x="416197" y="3600399"/>
          <a:ext cx="6214791" cy="160229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Генерация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КПД ТЭС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на 20%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доли ПГУ ТЭС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 25 лет – с 15% до 75%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доли АЭС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 10,6% до 22% (РБН)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рост доли ВИЭ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с 0,2% до 8,4%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197" y="3600399"/>
        <a:ext cx="6214791" cy="16022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423A7-1F49-42C0-99C8-87EC8BAB9A40}">
      <dsp:nvSpPr>
        <dsp:cNvPr id="0" name=""/>
        <dsp:cNvSpPr/>
      </dsp:nvSpPr>
      <dsp:spPr>
        <a:xfrm rot="5400000">
          <a:off x="4572916" y="-220442"/>
          <a:ext cx="705341" cy="23355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latin typeface="Arno Pro" pitchFamily="18" charset="0"/>
            </a:rPr>
            <a:t>услуги</a:t>
          </a:r>
          <a:endParaRPr lang="ru-RU" sz="2900" b="1" kern="1200" dirty="0">
            <a:latin typeface="Arno Pro" pitchFamily="18" charset="0"/>
          </a:endParaRPr>
        </a:p>
      </dsp:txBody>
      <dsp:txXfrm rot="5400000">
        <a:off x="4572916" y="-220442"/>
        <a:ext cx="705341" cy="2335530"/>
      </dsp:txXfrm>
    </dsp:sp>
    <dsp:sp modelId="{EC29C9F0-42D1-478E-B4B0-B6B3234C7E69}">
      <dsp:nvSpPr>
        <dsp:cNvPr id="0" name=""/>
        <dsp:cNvSpPr/>
      </dsp:nvSpPr>
      <dsp:spPr>
        <a:xfrm>
          <a:off x="394" y="506483"/>
          <a:ext cx="3757428" cy="8816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no Pro" pitchFamily="18" charset="0"/>
            </a:rPr>
            <a:t>универсальность</a:t>
          </a:r>
          <a:endParaRPr lang="ru-RU" sz="3600" kern="1200" dirty="0">
            <a:latin typeface="Arno Pro" pitchFamily="18" charset="0"/>
          </a:endParaRPr>
        </a:p>
      </dsp:txBody>
      <dsp:txXfrm>
        <a:off x="394" y="506483"/>
        <a:ext cx="3757428" cy="881676"/>
      </dsp:txXfrm>
    </dsp:sp>
    <dsp:sp modelId="{DACE232D-B8D2-4263-A66D-BA707A04B663}">
      <dsp:nvSpPr>
        <dsp:cNvPr id="0" name=""/>
        <dsp:cNvSpPr/>
      </dsp:nvSpPr>
      <dsp:spPr>
        <a:xfrm rot="5400000">
          <a:off x="4585089" y="852680"/>
          <a:ext cx="705341" cy="2316479"/>
        </a:xfrm>
        <a:prstGeom prst="round2SameRect">
          <a:avLst/>
        </a:prstGeom>
        <a:solidFill>
          <a:srgbClr val="CCFFCC">
            <a:alpha val="89804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latin typeface="Arno Pro" pitchFamily="18" charset="0"/>
            </a:rPr>
            <a:t>удобство</a:t>
          </a:r>
          <a:endParaRPr lang="ru-RU" sz="2900" b="1" kern="1200" dirty="0">
            <a:latin typeface="Arno Pro" pitchFamily="18" charset="0"/>
          </a:endParaRPr>
        </a:p>
      </dsp:txBody>
      <dsp:txXfrm rot="5400000">
        <a:off x="4585089" y="852680"/>
        <a:ext cx="705341" cy="2316479"/>
      </dsp:txXfrm>
    </dsp:sp>
    <dsp:sp modelId="{3E0BB572-778D-4EF0-8DCA-01E5FBE7E1EB}">
      <dsp:nvSpPr>
        <dsp:cNvPr id="0" name=""/>
        <dsp:cNvSpPr/>
      </dsp:nvSpPr>
      <dsp:spPr>
        <a:xfrm>
          <a:off x="394" y="1591161"/>
          <a:ext cx="3778731" cy="88167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  <a:latin typeface="Arno Pro" pitchFamily="18" charset="0"/>
            </a:rPr>
            <a:t>устойчивость</a:t>
          </a:r>
          <a:endParaRPr lang="ru-RU" sz="4100" kern="1200" dirty="0">
            <a:solidFill>
              <a:schemeClr val="bg1"/>
            </a:solidFill>
            <a:latin typeface="Arno Pro" pitchFamily="18" charset="0"/>
          </a:endParaRPr>
        </a:p>
      </dsp:txBody>
      <dsp:txXfrm>
        <a:off x="394" y="1591161"/>
        <a:ext cx="3778731" cy="881676"/>
      </dsp:txXfrm>
    </dsp:sp>
    <dsp:sp modelId="{E7DAC542-E085-4872-A18A-CFB9B7193996}">
      <dsp:nvSpPr>
        <dsp:cNvPr id="0" name=""/>
        <dsp:cNvSpPr/>
      </dsp:nvSpPr>
      <dsp:spPr>
        <a:xfrm rot="5400000">
          <a:off x="4572916" y="1948912"/>
          <a:ext cx="705341" cy="233553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no Pro" pitchFamily="18" charset="0"/>
            </a:rPr>
            <a:t>«</a:t>
          </a:r>
          <a:r>
            <a:rPr lang="ru-RU" sz="2900" b="1" kern="1200" dirty="0" smtClean="0">
              <a:latin typeface="Arno Pro" pitchFamily="18" charset="0"/>
            </a:rPr>
            <a:t>умность</a:t>
          </a:r>
          <a:r>
            <a:rPr lang="ru-RU" sz="2900" kern="1200" dirty="0" smtClean="0">
              <a:latin typeface="Arno Pro" pitchFamily="18" charset="0"/>
            </a:rPr>
            <a:t>»</a:t>
          </a:r>
          <a:endParaRPr lang="ru-RU" sz="2900" kern="1200" dirty="0">
            <a:latin typeface="Arno Pro" pitchFamily="18" charset="0"/>
          </a:endParaRPr>
        </a:p>
      </dsp:txBody>
      <dsp:txXfrm rot="5400000">
        <a:off x="4572916" y="1948912"/>
        <a:ext cx="705341" cy="2335530"/>
      </dsp:txXfrm>
    </dsp:sp>
    <dsp:sp modelId="{CA3B8BCA-D4A0-4797-85EC-9DABC4E2AE7E}">
      <dsp:nvSpPr>
        <dsp:cNvPr id="0" name=""/>
        <dsp:cNvSpPr/>
      </dsp:nvSpPr>
      <dsp:spPr>
        <a:xfrm>
          <a:off x="394" y="2675839"/>
          <a:ext cx="3757428" cy="8816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no Pro" pitchFamily="18" charset="0"/>
            </a:rPr>
            <a:t>управляемость</a:t>
          </a:r>
          <a:endParaRPr lang="ru-RU" sz="4100" kern="1200" dirty="0">
            <a:latin typeface="Arno Pro" pitchFamily="18" charset="0"/>
          </a:endParaRPr>
        </a:p>
      </dsp:txBody>
      <dsp:txXfrm>
        <a:off x="394" y="2675839"/>
        <a:ext cx="3757428" cy="881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187178-86C5-467B-A3A3-4CF1D5CF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8FCC5-C453-480A-8497-A17F45D831EE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63491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1" tIns="47766" rIns="95531" bIns="47766" anchor="b"/>
          <a:lstStyle/>
          <a:p>
            <a:pPr algn="r"/>
            <a:fld id="{230E4B09-5DD6-4B2F-ACAB-A5CD786832AC}" type="slidenum">
              <a:rPr lang="ru-RU" sz="1300">
                <a:latin typeface="Calibri" pitchFamily="34" charset="0"/>
                <a:cs typeface="Arial" pitchFamily="34" charset="0"/>
              </a:rPr>
              <a:pPr algn="r"/>
              <a:t>17</a:t>
            </a:fld>
            <a:endParaRPr lang="ru-RU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EA76-A898-4B9F-9522-2FE487C083ED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EA76-A898-4B9F-9522-2FE487C083ED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EA76-A898-4B9F-9522-2FE487C083ED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EA76-A898-4B9F-9522-2FE487C083ED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EA76-A898-4B9F-9522-2FE487C083ED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755D6-6978-49E4-BCF3-6AB9812AAC5C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77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7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9969-6FEC-4E70-8BB2-A3A78DEB0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5D8A-B1A8-42A6-8CF7-45CD04C29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8F1C-2E67-4E57-8470-3A3C4C83D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C3A3-6B0E-40D2-A7B3-CC2070ACB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7CC53-B2DC-42A4-AC05-1A8679554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0AB1-AE80-4213-BCD8-01AFD6185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B7A2-EC0C-4EF6-845A-803EBF080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4ABF-D0CB-4ED1-B853-03CC0AB9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105A-40E1-4FDD-9E59-DEF3A17A9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16B9-E101-49CE-9CCC-0AA6955E3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6863D-E5F2-4E03-9EAC-FFE00071F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8D15-9F5C-45CE-8779-661739991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3D4DAAB-E51E-4576-8411-2F4C4D27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6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6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ergystrategy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nautilus.org/wp-content/uploads/2013/12/SR-image.jpg"/>
          <p:cNvPicPr>
            <a:picLocks noChangeAspect="1" noChangeArrowheads="1"/>
          </p:cNvPicPr>
          <p:nvPr/>
        </p:nvPicPr>
        <p:blipFill>
          <a:blip r:embed="rId3" cstate="print">
            <a:lum bright="35000"/>
          </a:blip>
          <a:srcRect r="16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85813"/>
            <a:ext cx="8964613" cy="1357312"/>
          </a:xfrm>
        </p:spPr>
        <p:txBody>
          <a:bodyPr anchor="b"/>
          <a:lstStyle/>
          <a:p>
            <a:pPr algn="ctr" eaLnBrk="1" hangingPunct="1"/>
            <a:r>
              <a:rPr lang="ru-RU" sz="3400" b="1" smtClean="0"/>
              <a:t/>
            </a:r>
            <a:br>
              <a:rPr lang="ru-RU" sz="3400" b="1" smtClean="0"/>
            </a:br>
            <a:endParaRPr lang="ru-RU" sz="3400" b="1" smtClean="0"/>
          </a:p>
        </p:txBody>
      </p:sp>
      <p:sp>
        <p:nvSpPr>
          <p:cNvPr id="8" name="TextBox 7"/>
          <p:cNvSpPr txBox="1"/>
          <p:nvPr/>
        </p:nvSpPr>
        <p:spPr>
          <a:xfrm>
            <a:off x="1187450" y="1916113"/>
            <a:ext cx="664051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Новая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электроэнергетика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4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486775" y="71438"/>
            <a:ext cx="5715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3074988" y="6311900"/>
            <a:ext cx="3297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Garamond Premr Pro Smbd" pitchFamily="18" charset="0"/>
              </a:rPr>
              <a:t>Москва,  </a:t>
            </a:r>
            <a:r>
              <a:rPr lang="ru-RU" sz="1400" dirty="0" err="1" smtClean="0">
                <a:latin typeface="Garamond Premr Pro Smbd" pitchFamily="18" charset="0"/>
              </a:rPr>
              <a:t>ВШЭ</a:t>
            </a:r>
            <a:r>
              <a:rPr lang="ru-RU" sz="1400" dirty="0" smtClean="0">
                <a:latin typeface="Garamond Premr Pro Smbd" pitchFamily="18" charset="0"/>
              </a:rPr>
              <a:t>,  08.10.2014 </a:t>
            </a:r>
            <a:r>
              <a:rPr lang="ru-RU" sz="1400" dirty="0">
                <a:latin typeface="Garamond Premr Pro Smbd" pitchFamily="18" charset="0"/>
              </a:rPr>
              <a:t>г.</a:t>
            </a:r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5399088" y="5027613"/>
            <a:ext cx="37449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1400" b="1">
                <a:latin typeface="Book Antiqua" pitchFamily="18" charset="0"/>
              </a:rPr>
              <a:t>В.В. Бушуев,</a:t>
            </a:r>
          </a:p>
          <a:p>
            <a:pPr algn="r">
              <a:spcBef>
                <a:spcPts val="600"/>
              </a:spcBef>
            </a:pPr>
            <a:r>
              <a:rPr lang="ru-RU" sz="1400">
                <a:latin typeface="Book Antiqua" pitchFamily="18" charset="0"/>
              </a:rPr>
              <a:t>д.т.н., проф., Генеральный директор </a:t>
            </a:r>
          </a:p>
          <a:p>
            <a:pPr algn="r">
              <a:spcBef>
                <a:spcPts val="600"/>
              </a:spcBef>
            </a:pPr>
            <a:r>
              <a:rPr lang="ru-RU" sz="1400">
                <a:latin typeface="Book Antiqua" pitchFamily="18" charset="0"/>
              </a:rPr>
              <a:t>Института энергетической стратегии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 txBox="1">
            <a:spLocks noChangeArrowheads="1"/>
          </p:cNvSpPr>
          <p:nvPr/>
        </p:nvSpPr>
        <p:spPr bwMode="auto">
          <a:xfrm>
            <a:off x="339725" y="404813"/>
            <a:ext cx="8261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Электроэнергетическая инфраструктура</a:t>
            </a:r>
            <a:endParaRPr lang="en-US" sz="22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6322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7ACBBA66-A40F-40EB-B314-4536082B2395}" type="slidenum">
              <a:rPr lang="ru-RU" smtClean="0">
                <a:latin typeface="Garamond Premr Pro Smbd" pitchFamily="18" charset="0"/>
              </a:rPr>
              <a:pPr/>
              <a:t>10</a:t>
            </a:fld>
            <a:endParaRPr lang="ru-RU" dirty="0" smtClean="0">
              <a:latin typeface="Garamond Premr Pro Smbd" pitchFamily="18" charset="0"/>
            </a:endParaRPr>
          </a:p>
        </p:txBody>
      </p:sp>
      <p:pic>
        <p:nvPicPr>
          <p:cNvPr id="56323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100"/>
          <p:cNvGraphicFramePr>
            <a:graphicFrameLocks noGrp="1"/>
          </p:cNvGraphicFramePr>
          <p:nvPr/>
        </p:nvGraphicFramePr>
        <p:xfrm>
          <a:off x="469900" y="2924175"/>
          <a:ext cx="8001056" cy="3005328"/>
        </p:xfrm>
        <a:graphic>
          <a:graphicData uri="http://schemas.openxmlformats.org/drawingml/2006/table">
            <a:tbl>
              <a:tblPr/>
              <a:tblGrid>
                <a:gridCol w="2895334"/>
                <a:gridCol w="5105722"/>
              </a:tblGrid>
              <a:tr h="233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no Pro" pitchFamily="18" charset="0"/>
                        </a:rPr>
                        <a:t>Параметр развития электросетей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no Pro" pitchFamily="18" charset="0"/>
                        </a:rPr>
                        <a:t>Целевой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no Pro" pitchFamily="18" charset="0"/>
                        </a:rPr>
                        <a:t>Объемы реконструкции и технического перевооружения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В основной электрической сети 220 кВ и выше: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свыше 50 тыс. км ЛЭП,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свыше 100 тыс.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МВА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 трансформаторной мощности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В распределительной электрической сети 0,4-220 кВ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свыше 300 тыс. км ЛЭП,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свыше 120 тыс.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МВА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 трансформаторной мощности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no Pro" pitchFamily="18" charset="0"/>
                        </a:rPr>
                        <a:t>Доля электросетевого оборудования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no Pro" pitchFamily="18" charset="0"/>
                        </a:rPr>
                        <a:t>ЕНЭС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no Pro" pitchFamily="18" charset="0"/>
                        </a:rPr>
                        <a:t> со сроком службы до 25 лет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для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ВЛ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 - 55% в (15% в 2012 г.)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no Pro" pitchFamily="18" charset="0"/>
                        </a:rPr>
                        <a:t>для трансформаторного оборудования – 60% (30% в 2012 г.)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38" name="Прямоугольник 1"/>
          <p:cNvSpPr>
            <a:spLocks noChangeArrowheads="1"/>
          </p:cNvSpPr>
          <p:nvPr/>
        </p:nvSpPr>
        <p:spPr bwMode="auto">
          <a:xfrm>
            <a:off x="339725" y="1214438"/>
            <a:ext cx="85328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от ЕНЭС к ЕЭЭС;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сочетание централизованного и децентрализованного энергоснабжения;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региональные ТПК (кластеры) и мегаполисы;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опережающее развитие электрических сетей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(см. табл.).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898" r="17229"/>
          <a:stretch>
            <a:fillRect/>
          </a:stretch>
        </p:blipFill>
        <p:spPr bwMode="auto">
          <a:xfrm>
            <a:off x="6503988" y="3357563"/>
            <a:ext cx="26400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28662" y="642918"/>
            <a:ext cx="7475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000066"/>
                </a:solidFill>
                <a:latin typeface="Arno Pro" pitchFamily="18" charset="0"/>
                <a:cs typeface="Arial" charset="0"/>
              </a:rPr>
              <a:t>Три</a:t>
            </a:r>
            <a:r>
              <a:rPr lang="ru-RU" sz="4000" b="1" dirty="0">
                <a:solidFill>
                  <a:srgbClr val="C00000"/>
                </a:solidFill>
                <a:latin typeface="Arno Pro" pitchFamily="18" charset="0"/>
                <a:cs typeface="Arial" charset="0"/>
              </a:rPr>
              <a:t>Ум</a:t>
            </a:r>
            <a:r>
              <a:rPr lang="ru-RU" sz="4000" dirty="0">
                <a:solidFill>
                  <a:srgbClr val="000066"/>
                </a:solidFill>
                <a:latin typeface="Arno Pro" pitchFamily="18" charset="0"/>
                <a:cs typeface="Arial" charset="0"/>
              </a:rPr>
              <a:t>ф электроэнергии</a:t>
            </a:r>
            <a:endParaRPr lang="en-US" sz="4000" dirty="0">
              <a:solidFill>
                <a:srgbClr val="000066"/>
              </a:solidFill>
              <a:latin typeface="Arno Pro" pitchFamily="18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1156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7" name="Picture 22"/>
          <p:cNvPicPr>
            <a:picLocks noChangeAspect="1" noChangeArrowheads="1"/>
          </p:cNvPicPr>
          <p:nvPr/>
        </p:nvPicPr>
        <p:blipFill>
          <a:blip r:embed="rId8" cstate="print"/>
          <a:srcRect l="17982" t="9470" r="16711" b="80687"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7ACBBA66-A40F-40EB-B314-4536082B2395}" type="slidenum">
              <a:rPr lang="ru-RU" smtClean="0">
                <a:latin typeface="Garamond Premr Pro Smbd" pitchFamily="18" charset="0"/>
              </a:rPr>
              <a:pPr/>
              <a:t>11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2" cstate="print"/>
          <a:srcRect t="10023" b="8365"/>
          <a:stretch>
            <a:fillRect/>
          </a:stretch>
        </p:blipFill>
        <p:spPr bwMode="auto">
          <a:xfrm>
            <a:off x="1042988" y="1412875"/>
            <a:ext cx="71818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071802" y="6581775"/>
            <a:ext cx="52562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 изображения –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www.ieee.org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6100" y="4076700"/>
            <a:ext cx="792163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95738" y="3429000"/>
            <a:ext cx="792162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76825" y="5300663"/>
            <a:ext cx="79057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763" y="5156200"/>
            <a:ext cx="792162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67625" y="3429000"/>
            <a:ext cx="50482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67625" y="2852738"/>
            <a:ext cx="360363" cy="134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1863" y="4652963"/>
            <a:ext cx="504825" cy="20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156325" y="4579938"/>
            <a:ext cx="279400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2" cstate="print"/>
          <a:srcRect l="25952" t="47083" r="65024" b="45758"/>
          <a:stretch>
            <a:fillRect/>
          </a:stretch>
        </p:blipFill>
        <p:spPr bwMode="auto">
          <a:xfrm>
            <a:off x="5651500" y="3140075"/>
            <a:ext cx="4333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1"/>
          <p:cNvPicPr>
            <a:picLocks noChangeAspect="1" noChangeArrowheads="1"/>
          </p:cNvPicPr>
          <p:nvPr/>
        </p:nvPicPr>
        <p:blipFill>
          <a:blip r:embed="rId3" cstate="print"/>
          <a:srcRect l="25952" t="47083" r="65024" b="45758"/>
          <a:stretch>
            <a:fillRect/>
          </a:stretch>
        </p:blipFill>
        <p:spPr bwMode="auto">
          <a:xfrm>
            <a:off x="7380288" y="2852738"/>
            <a:ext cx="2587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1"/>
          <p:cNvPicPr>
            <a:picLocks noChangeAspect="1" noChangeArrowheads="1"/>
          </p:cNvPicPr>
          <p:nvPr/>
        </p:nvPicPr>
        <p:blipFill>
          <a:blip r:embed="rId2" cstate="print"/>
          <a:srcRect l="25952" t="47083" r="65024" b="45758"/>
          <a:stretch>
            <a:fillRect/>
          </a:stretch>
        </p:blipFill>
        <p:spPr bwMode="auto">
          <a:xfrm>
            <a:off x="6372225" y="4005263"/>
            <a:ext cx="2873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1"/>
          <p:cNvPicPr>
            <a:picLocks noChangeAspect="1" noChangeArrowheads="1"/>
          </p:cNvPicPr>
          <p:nvPr/>
        </p:nvPicPr>
        <p:blipFill>
          <a:blip r:embed="rId2" cstate="print"/>
          <a:srcRect l="25952" t="47083" r="65024" b="45758"/>
          <a:stretch>
            <a:fillRect/>
          </a:stretch>
        </p:blipFill>
        <p:spPr bwMode="auto">
          <a:xfrm>
            <a:off x="6227763" y="3140075"/>
            <a:ext cx="6477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1"/>
          <p:cNvPicPr>
            <a:picLocks noChangeAspect="1" noChangeArrowheads="1"/>
          </p:cNvPicPr>
          <p:nvPr/>
        </p:nvPicPr>
        <p:blipFill>
          <a:blip r:embed="rId4" cstate="print"/>
          <a:srcRect l="25952" t="47083" r="65024" b="45758"/>
          <a:stretch>
            <a:fillRect/>
          </a:stretch>
        </p:blipFill>
        <p:spPr bwMode="auto">
          <a:xfrm>
            <a:off x="5364163" y="2636838"/>
            <a:ext cx="14446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1"/>
          <p:cNvPicPr>
            <a:picLocks noChangeAspect="1" noChangeArrowheads="1"/>
          </p:cNvPicPr>
          <p:nvPr/>
        </p:nvPicPr>
        <p:blipFill>
          <a:blip r:embed="rId4" cstate="print"/>
          <a:srcRect l="25952" t="47083" r="65024" b="45758"/>
          <a:stretch>
            <a:fillRect/>
          </a:stretch>
        </p:blipFill>
        <p:spPr bwMode="auto">
          <a:xfrm>
            <a:off x="5724525" y="4076700"/>
            <a:ext cx="1428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1"/>
          <p:cNvPicPr>
            <a:picLocks noChangeAspect="1" noChangeArrowheads="1"/>
          </p:cNvPicPr>
          <p:nvPr/>
        </p:nvPicPr>
        <p:blipFill>
          <a:blip r:embed="rId5" cstate="print"/>
          <a:srcRect l="25952" t="47083" r="65024" b="45758"/>
          <a:stretch>
            <a:fillRect/>
          </a:stretch>
        </p:blipFill>
        <p:spPr bwMode="auto">
          <a:xfrm>
            <a:off x="7380288" y="3429000"/>
            <a:ext cx="2159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3635375" y="1555750"/>
            <a:ext cx="1441450" cy="649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8" name="TextBox 45"/>
          <p:cNvSpPr txBox="1">
            <a:spLocks noChangeArrowheads="1"/>
          </p:cNvSpPr>
          <p:nvPr/>
        </p:nvSpPr>
        <p:spPr bwMode="auto">
          <a:xfrm>
            <a:off x="1116013" y="5084763"/>
            <a:ext cx="338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Arno Pro" pitchFamily="18" charset="0"/>
              </a:rPr>
              <a:t>иерархическая система;</a:t>
            </a:r>
            <a:r>
              <a:rPr lang="ru-RU" dirty="0">
                <a:latin typeface="Arno Pro" pitchFamily="18" charset="0"/>
              </a:rPr>
              <a:t>         </a:t>
            </a:r>
            <a:r>
              <a:rPr lang="en-US" dirty="0">
                <a:latin typeface="Arno Pro" pitchFamily="18" charset="0"/>
              </a:rPr>
              <a:t>-</a:t>
            </a:r>
            <a:r>
              <a:rPr lang="ru-RU" dirty="0">
                <a:latin typeface="Arno Pro" pitchFamily="18" charset="0"/>
              </a:rPr>
              <a:t>жесткая структура</a:t>
            </a:r>
          </a:p>
          <a:p>
            <a:r>
              <a:rPr lang="ru-RU" dirty="0">
                <a:latin typeface="Arno Pro" pitchFamily="18" charset="0"/>
              </a:rPr>
              <a:t>-сложность в управлении</a:t>
            </a:r>
          </a:p>
        </p:txBody>
      </p:sp>
      <p:sp>
        <p:nvSpPr>
          <p:cNvPr id="17429" name="TextBox 46"/>
          <p:cNvSpPr txBox="1">
            <a:spLocks noChangeArrowheads="1"/>
          </p:cNvSpPr>
          <p:nvPr/>
        </p:nvSpPr>
        <p:spPr bwMode="auto">
          <a:xfrm>
            <a:off x="5076825" y="5157788"/>
            <a:ext cx="33829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Arno Pro" pitchFamily="18" charset="0"/>
              </a:rPr>
              <a:t>сетевая система</a:t>
            </a:r>
            <a:r>
              <a:rPr lang="ru-RU" dirty="0">
                <a:latin typeface="Arno Pro" pitchFamily="18" charset="0"/>
              </a:rPr>
              <a:t>;                     </a:t>
            </a:r>
            <a:r>
              <a:rPr lang="en-US" dirty="0">
                <a:latin typeface="Arno Pro" pitchFamily="18" charset="0"/>
              </a:rPr>
              <a:t>-</a:t>
            </a:r>
            <a:r>
              <a:rPr lang="ru-RU" dirty="0">
                <a:latin typeface="Arno Pro" pitchFamily="18" charset="0"/>
              </a:rPr>
              <a:t>может возникнуть конфликт составляющих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92275" y="6021388"/>
            <a:ext cx="5688013" cy="5762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no Pro" pitchFamily="18" charset="0"/>
            </a:endParaRPr>
          </a:p>
        </p:txBody>
      </p:sp>
      <p:sp>
        <p:nvSpPr>
          <p:cNvPr id="17431" name="TextBox 48"/>
          <p:cNvSpPr txBox="1">
            <a:spLocks noChangeArrowheads="1"/>
          </p:cNvSpPr>
          <p:nvPr/>
        </p:nvSpPr>
        <p:spPr bwMode="auto">
          <a:xfrm>
            <a:off x="2643174" y="6143644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no Pro" pitchFamily="18" charset="0"/>
              </a:rPr>
              <a:t>Необходимость </a:t>
            </a:r>
            <a:r>
              <a:rPr lang="en-US" sz="2000" b="1" dirty="0" err="1">
                <a:solidFill>
                  <a:schemeClr val="bg1"/>
                </a:solidFill>
                <a:latin typeface="Arno Pro" pitchFamily="18" charset="0"/>
              </a:rPr>
              <a:t>SoS</a:t>
            </a:r>
            <a:r>
              <a:rPr lang="ru-RU" sz="2000" b="1" dirty="0">
                <a:solidFill>
                  <a:schemeClr val="bg1"/>
                </a:solidFill>
                <a:latin typeface="Arno Pro" pitchFamily="18" charset="0"/>
              </a:rPr>
              <a:t>-интеграции</a:t>
            </a:r>
          </a:p>
        </p:txBody>
      </p:sp>
      <p:sp>
        <p:nvSpPr>
          <p:cNvPr id="50" name="Выгнутая влево стрелка 49"/>
          <p:cNvSpPr/>
          <p:nvPr/>
        </p:nvSpPr>
        <p:spPr>
          <a:xfrm>
            <a:off x="395288" y="5805488"/>
            <a:ext cx="504825" cy="719137"/>
          </a:xfrm>
          <a:prstGeom prst="curvedRightArrow">
            <a:avLst>
              <a:gd name="adj1" fmla="val 25000"/>
              <a:gd name="adj2" fmla="val 50000"/>
              <a:gd name="adj3" fmla="val 9361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Выгнутая влево стрелка 50"/>
          <p:cNvSpPr/>
          <p:nvPr/>
        </p:nvSpPr>
        <p:spPr>
          <a:xfrm flipH="1">
            <a:off x="8172450" y="5805488"/>
            <a:ext cx="431800" cy="719137"/>
          </a:xfrm>
          <a:prstGeom prst="curvedRightArrow">
            <a:avLst>
              <a:gd name="adj1" fmla="val 25000"/>
              <a:gd name="adj2" fmla="val 50000"/>
              <a:gd name="adj3" fmla="val 936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827088" y="6308725"/>
            <a:ext cx="360362" cy="215900"/>
          </a:xfrm>
          <a:prstGeom prst="notched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 flipH="1">
            <a:off x="7885113" y="6308725"/>
            <a:ext cx="358775" cy="215900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36" name="Picture 22"/>
          <p:cNvPicPr>
            <a:picLocks noChangeAspect="1" noChangeArrowheads="1"/>
          </p:cNvPicPr>
          <p:nvPr/>
        </p:nvPicPr>
        <p:blipFill>
          <a:blip r:embed="rId6" cstate="print"/>
          <a:srcRect l="17982" t="9470" r="16711" b="80687"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7" name="Text Box 4"/>
          <p:cNvSpPr txBox="1">
            <a:spLocks noChangeArrowheads="1"/>
          </p:cNvSpPr>
          <p:nvPr/>
        </p:nvSpPr>
        <p:spPr bwMode="auto">
          <a:xfrm>
            <a:off x="500034" y="642918"/>
            <a:ext cx="817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Централизация и децентрализация систем</a:t>
            </a:r>
            <a:endParaRPr lang="en-US" sz="2200" b="1" dirty="0" smtClean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7ACBBA66-A40F-40EB-B314-4536082B2395}" type="slidenum">
              <a:rPr lang="ru-RU" smtClean="0">
                <a:latin typeface="Garamond Premr Pro Smbd" pitchFamily="18" charset="0"/>
              </a:rPr>
              <a:pPr/>
              <a:t>12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2"/>
          <p:cNvPicPr>
            <a:picLocks noChangeAspect="1" noChangeArrowheads="1"/>
          </p:cNvPicPr>
          <p:nvPr/>
        </p:nvPicPr>
        <p:blipFill>
          <a:blip r:embed="rId2" cstate="print"/>
          <a:srcRect l="17982" t="9470" r="16711" b="80687"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62071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«Умная» и «интеллектуальная» энергосистема:                                 нейронная энергоинформационная система</a:t>
            </a:r>
            <a:endParaRPr lang="en-US" sz="2200" b="1" dirty="0" smtClean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l="19267" t="36368" r="11551" b="14169"/>
          <a:stretch>
            <a:fillRect/>
          </a:stretch>
        </p:blipFill>
        <p:spPr bwMode="auto">
          <a:xfrm>
            <a:off x="354013" y="1844675"/>
            <a:ext cx="84359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101013" y="5949950"/>
            <a:ext cx="688975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7ACBBA66-A40F-40EB-B314-4536082B2395}" type="slidenum">
              <a:rPr lang="ru-RU" smtClean="0">
                <a:latin typeface="Garamond Premr Pro Smbd" pitchFamily="18" charset="0"/>
              </a:rPr>
              <a:pPr/>
              <a:t>13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4294967295"/>
          </p:nvPr>
        </p:nvSpPr>
        <p:spPr>
          <a:xfrm>
            <a:off x="0" y="428604"/>
            <a:ext cx="9144000" cy="714375"/>
          </a:xfrm>
        </p:spPr>
        <p:txBody>
          <a:bodyPr/>
          <a:lstStyle/>
          <a:p>
            <a:pPr marL="44450" indent="0"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200" b="1" kern="1200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Технологические тренды развития                            электроэнергетических систем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577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381000" y="1447800"/>
          <a:ext cx="8229600" cy="2612390"/>
        </p:xfrm>
        <a:graphic>
          <a:graphicData uri="http://schemas.openxmlformats.org/drawingml/2006/table">
            <a:tbl>
              <a:tblPr/>
              <a:tblGrid>
                <a:gridCol w="4219575"/>
                <a:gridCol w="4010025"/>
              </a:tblGrid>
              <a:tr h="8382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</a:rPr>
                        <a:t>Переход к энергетическим системам нового поколения по четырем направлениям: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</a:rPr>
                        <a:t>1. Создание систем управления энергосистемой («умная энергосистема»)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</a:rPr>
                        <a:t>3. Развитие технологий накопления электроэнергии в энергосистеме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</a:rPr>
                        <a:t>2. Развитие технологий дальнего транспорта электроэнергии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</a:rPr>
                        <a:t>4. Развитие распределенной генерации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no Pro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2305" name="Rectangle 44"/>
          <p:cNvSpPr>
            <a:spLocks noChangeArrowheads="1"/>
          </p:cNvSpPr>
          <p:nvPr/>
        </p:nvSpPr>
        <p:spPr bwMode="auto">
          <a:xfrm>
            <a:off x="2819400" y="4419600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buClr>
                <a:srgbClr val="969696"/>
              </a:buClr>
              <a:buFont typeface="Georgia" pitchFamily="18" charset="0"/>
              <a:buNone/>
            </a:pPr>
            <a:r>
              <a:rPr lang="ru-RU" sz="2000" b="1" dirty="0">
                <a:latin typeface="Arno Pro" pitchFamily="18" charset="0"/>
              </a:rPr>
              <a:t> К Единой энергосистеме нового поколения (ЕЭС 2.0)</a:t>
            </a:r>
          </a:p>
        </p:txBody>
      </p:sp>
      <p:pic>
        <p:nvPicPr>
          <p:cNvPr id="12306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19600"/>
            <a:ext cx="3048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Rectangle 47"/>
          <p:cNvSpPr>
            <a:spLocks noChangeArrowheads="1"/>
          </p:cNvSpPr>
          <p:nvPr/>
        </p:nvSpPr>
        <p:spPr bwMode="auto">
          <a:xfrm>
            <a:off x="6227763" y="620236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buClr>
                <a:srgbClr val="969696"/>
              </a:buClr>
              <a:buFont typeface="Georgia" pitchFamily="18" charset="0"/>
              <a:buNone/>
            </a:pPr>
            <a:r>
              <a:rPr lang="ru-RU" sz="2000" b="1" dirty="0">
                <a:latin typeface="Arno Pro" pitchFamily="18" charset="0"/>
              </a:rPr>
              <a:t>ЕЭС 2.0</a:t>
            </a:r>
          </a:p>
        </p:txBody>
      </p:sp>
      <p:sp>
        <p:nvSpPr>
          <p:cNvPr id="12309" name="Rectangle 48"/>
          <p:cNvSpPr>
            <a:spLocks noChangeArrowheads="1"/>
          </p:cNvSpPr>
          <p:nvPr/>
        </p:nvSpPr>
        <p:spPr bwMode="auto">
          <a:xfrm>
            <a:off x="228600" y="62484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buClr>
                <a:srgbClr val="969696"/>
              </a:buClr>
              <a:buFont typeface="Georgia" pitchFamily="18" charset="0"/>
              <a:buNone/>
            </a:pPr>
            <a:r>
              <a:rPr lang="ru-RU" sz="2000" b="1" dirty="0">
                <a:latin typeface="Arno Pro" pitchFamily="18" charset="0"/>
              </a:rPr>
              <a:t>ЕЭС 1.0</a:t>
            </a:r>
          </a:p>
        </p:txBody>
      </p:sp>
      <p:sp>
        <p:nvSpPr>
          <p:cNvPr id="12310" name="Line 49"/>
          <p:cNvSpPr>
            <a:spLocks noChangeShapeType="1"/>
          </p:cNvSpPr>
          <p:nvPr/>
        </p:nvSpPr>
        <p:spPr bwMode="auto">
          <a:xfrm>
            <a:off x="2743200" y="5791200"/>
            <a:ext cx="289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7ACBBA66-A40F-40EB-B314-4536082B2395}" type="slidenum">
              <a:rPr lang="ru-RU" smtClean="0">
                <a:latin typeface="Garamond Premr Pro Smbd" pitchFamily="18" charset="0"/>
              </a:rPr>
              <a:pPr/>
              <a:t>14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214282" y="2000240"/>
            <a:ext cx="8785225" cy="40322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22"/>
          <p:cNvPicPr>
            <a:picLocks noChangeAspect="1" noChangeArrowheads="1"/>
          </p:cNvPicPr>
          <p:nvPr/>
        </p:nvPicPr>
        <p:blipFill>
          <a:blip r:embed="rId2" cstate="print"/>
          <a:srcRect l="17982" t="9470" r="16711" b="80687"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71435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Информационная сеть – инфраструктурная база                              силовой электроэнергетики</a:t>
            </a:r>
            <a:endParaRPr lang="en-US" sz="2200" b="1" dirty="0" smtClean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41" name="Picture 11" descr="0,,5485462_4,00"/>
          <p:cNvPicPr>
            <a:picLocks noChangeAspect="1" noChangeArrowheads="1"/>
          </p:cNvPicPr>
          <p:nvPr/>
        </p:nvPicPr>
        <p:blipFill>
          <a:blip r:embed="rId3" cstate="print"/>
          <a:srcRect b="8241"/>
          <a:stretch>
            <a:fillRect/>
          </a:stretch>
        </p:blipFill>
        <p:spPr bwMode="auto">
          <a:xfrm>
            <a:off x="4857752" y="2143116"/>
            <a:ext cx="38528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14"/>
          <p:cNvSpPr>
            <a:spLocks noChangeArrowheads="1"/>
          </p:cNvSpPr>
          <p:nvPr/>
        </p:nvSpPr>
        <p:spPr bwMode="auto">
          <a:xfrm rot="5400000" flipH="1">
            <a:off x="987396" y="1584316"/>
            <a:ext cx="2590800" cy="3708400"/>
          </a:xfrm>
          <a:prstGeom prst="wedgeRectCallout">
            <a:avLst>
              <a:gd name="adj1" fmla="val -7907"/>
              <a:gd name="adj2" fmla="val -90287"/>
            </a:avLst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pic>
        <p:nvPicPr>
          <p:cNvPr id="14343" name="Picture 9" descr="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85992"/>
            <a:ext cx="3600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54"/>
          <p:cNvSpPr txBox="1">
            <a:spLocks noChangeArrowheads="1"/>
          </p:cNvSpPr>
          <p:nvPr/>
        </p:nvSpPr>
        <p:spPr bwMode="auto">
          <a:xfrm>
            <a:off x="642910" y="4857760"/>
            <a:ext cx="30956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rgbClr val="000066"/>
                </a:solidFill>
                <a:latin typeface="Arno Pro" pitchFamily="18" charset="0"/>
              </a:rPr>
              <a:t>Информационная </a:t>
            </a:r>
            <a:r>
              <a:rPr lang="ru-RU" sz="2200" dirty="0" smtClean="0">
                <a:solidFill>
                  <a:srgbClr val="000066"/>
                </a:solidFill>
                <a:latin typeface="Arno Pro" pitchFamily="18" charset="0"/>
              </a:rPr>
              <a:t>                сеть</a:t>
            </a:r>
            <a:endParaRPr lang="ru-RU" sz="2200" dirty="0">
              <a:solidFill>
                <a:srgbClr val="000066"/>
              </a:solidFill>
              <a:latin typeface="Arno Pro" pitchFamily="18" charset="0"/>
            </a:endParaRPr>
          </a:p>
        </p:txBody>
      </p:sp>
      <p:sp>
        <p:nvSpPr>
          <p:cNvPr id="14345" name="TextBox 54"/>
          <p:cNvSpPr txBox="1">
            <a:spLocks noChangeArrowheads="1"/>
          </p:cNvSpPr>
          <p:nvPr/>
        </p:nvSpPr>
        <p:spPr bwMode="auto">
          <a:xfrm>
            <a:off x="5643570" y="4857760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rgbClr val="000066"/>
                </a:solidFill>
                <a:latin typeface="Arno Pro" pitchFamily="18" charset="0"/>
              </a:rPr>
              <a:t>Энергетическая инфраструктура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6116" y="4857760"/>
            <a:ext cx="2663825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no Pro" pitchFamily="18" charset="0"/>
              </a:rPr>
              <a:t>голографическое            отражение</a:t>
            </a:r>
          </a:p>
        </p:txBody>
      </p:sp>
      <p:pic>
        <p:nvPicPr>
          <p:cNvPr id="12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7ACBBA66-A40F-40EB-B314-4536082B2395}" type="slidenum">
              <a:rPr lang="ru-RU" smtClean="0">
                <a:latin typeface="Garamond Premr Pro Smbd" pitchFamily="18" charset="0"/>
              </a:rPr>
              <a:pPr/>
              <a:t>15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14481" y="714356"/>
            <a:ext cx="55007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 err="1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Сетецентрическая</a:t>
            </a: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 архитектура </a:t>
            </a:r>
            <a:r>
              <a:rPr lang="ru-RU" sz="2200" b="1" dirty="0" err="1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ЕЭЭС</a:t>
            </a:r>
            <a:endParaRPr lang="en-US" sz="2200" b="1" dirty="0" smtClean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7" name="Picture 22"/>
          <p:cNvPicPr>
            <a:picLocks noChangeAspect="1" noChangeArrowheads="1"/>
          </p:cNvPicPr>
          <p:nvPr/>
        </p:nvPicPr>
        <p:blipFill>
          <a:blip r:embed="rId2" cstate="print"/>
          <a:srcRect l="17982" t="9470" r="16711" b="80687"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Яна\Desktop\441260_html_277feb3d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6044" r="42481" b="44462"/>
          <a:stretch>
            <a:fillRect/>
          </a:stretch>
        </p:blipFill>
        <p:spPr bwMode="auto">
          <a:xfrm rot="417837">
            <a:off x="3215224" y="3322766"/>
            <a:ext cx="6162412" cy="3927343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28" name="Овал 27"/>
          <p:cNvSpPr/>
          <p:nvPr/>
        </p:nvSpPr>
        <p:spPr>
          <a:xfrm>
            <a:off x="2804688" y="3697427"/>
            <a:ext cx="6832941" cy="2900929"/>
          </a:xfrm>
          <a:prstGeom prst="ellipse">
            <a:avLst/>
          </a:prstGeom>
          <a:noFill/>
          <a:ln>
            <a:solidFill>
              <a:srgbClr val="659A2A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851275" y="2857500"/>
            <a:ext cx="0" cy="264001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221413" y="2924175"/>
            <a:ext cx="6350" cy="144145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003800" y="1916113"/>
            <a:ext cx="0" cy="35814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451725" y="2708275"/>
            <a:ext cx="0" cy="79216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136525" y="1309688"/>
            <a:ext cx="8828088" cy="1795462"/>
          </a:xfrm>
          <a:prstGeom prst="roundRect">
            <a:avLst/>
          </a:prstGeom>
          <a:solidFill>
            <a:srgbClr val="9BBB59">
              <a:alpha val="16863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356100" y="1341438"/>
            <a:ext cx="1335088" cy="736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87675" y="2205038"/>
            <a:ext cx="1333500" cy="736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92725" y="2205038"/>
            <a:ext cx="1576388" cy="736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948488" y="1773238"/>
            <a:ext cx="1871662" cy="954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9" name="TextBox 54"/>
          <p:cNvSpPr txBox="1">
            <a:spLocks noChangeArrowheads="1"/>
          </p:cNvSpPr>
          <p:nvPr/>
        </p:nvSpPr>
        <p:spPr bwMode="auto">
          <a:xfrm>
            <a:off x="5940425" y="1196975"/>
            <a:ext cx="212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4F6228"/>
                </a:solidFill>
                <a:latin typeface="Arno Pro" pitchFamily="18" charset="0"/>
              </a:rPr>
              <a:t>координация:</a:t>
            </a:r>
            <a:endParaRPr lang="ru-RU" sz="2000" dirty="0">
              <a:solidFill>
                <a:srgbClr val="4F6228"/>
              </a:solidFill>
              <a:latin typeface="Arno Pro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00563" y="1412875"/>
            <a:ext cx="1150937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оценка рисков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87675" y="2420938"/>
            <a:ext cx="1368425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арбитраж</a:t>
            </a:r>
          </a:p>
        </p:txBody>
      </p:sp>
      <p:sp>
        <p:nvSpPr>
          <p:cNvPr id="11282" name="TextBox 57"/>
          <p:cNvSpPr txBox="1">
            <a:spLocks noChangeArrowheads="1"/>
          </p:cNvSpPr>
          <p:nvPr/>
        </p:nvSpPr>
        <p:spPr bwMode="auto">
          <a:xfrm>
            <a:off x="5292725" y="2276475"/>
            <a:ext cx="1576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4F6228"/>
                </a:solidFill>
                <a:latin typeface="Arno Pro" pitchFamily="18" charset="0"/>
              </a:rPr>
              <a:t>межсистемная интеграция</a:t>
            </a:r>
          </a:p>
        </p:txBody>
      </p:sp>
      <p:sp>
        <p:nvSpPr>
          <p:cNvPr id="11283" name="TextBox 58"/>
          <p:cNvSpPr txBox="1">
            <a:spLocks noChangeArrowheads="1"/>
          </p:cNvSpPr>
          <p:nvPr/>
        </p:nvSpPr>
        <p:spPr bwMode="auto">
          <a:xfrm>
            <a:off x="7019925" y="1844675"/>
            <a:ext cx="1758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4F6228"/>
                </a:solidFill>
                <a:latin typeface="Arno Pro" pitchFamily="18" charset="0"/>
              </a:rPr>
              <a:t>формирование базовой инфраструктуры</a:t>
            </a:r>
          </a:p>
        </p:txBody>
      </p:sp>
      <p:sp>
        <p:nvSpPr>
          <p:cNvPr id="3" name="Скругленный прямоугольник 53"/>
          <p:cNvSpPr>
            <a:spLocks noChangeArrowheads="1"/>
          </p:cNvSpPr>
          <p:nvPr/>
        </p:nvSpPr>
        <p:spPr bwMode="auto">
          <a:xfrm>
            <a:off x="136525" y="3384550"/>
            <a:ext cx="8828088" cy="3384550"/>
          </a:xfrm>
          <a:prstGeom prst="roundRect">
            <a:avLst>
              <a:gd name="adj" fmla="val 16667"/>
            </a:avLst>
          </a:prstGeom>
          <a:solidFill>
            <a:srgbClr val="FFCC00">
              <a:alpha val="17000"/>
            </a:srgb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85" name="TextBox 54"/>
          <p:cNvSpPr txBox="1">
            <a:spLocks noChangeArrowheads="1"/>
          </p:cNvSpPr>
          <p:nvPr/>
        </p:nvSpPr>
        <p:spPr bwMode="auto">
          <a:xfrm>
            <a:off x="395288" y="1700213"/>
            <a:ext cx="3095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F6228"/>
                </a:solidFill>
                <a:latin typeface="Arno Pro" pitchFamily="18" charset="0"/>
              </a:rPr>
              <a:t>Информационный уровень</a:t>
            </a:r>
          </a:p>
        </p:txBody>
      </p:sp>
      <p:sp>
        <p:nvSpPr>
          <p:cNvPr id="11286" name="TextBox 54"/>
          <p:cNvSpPr txBox="1">
            <a:spLocks noChangeArrowheads="1"/>
          </p:cNvSpPr>
          <p:nvPr/>
        </p:nvSpPr>
        <p:spPr bwMode="auto">
          <a:xfrm>
            <a:off x="468313" y="4365625"/>
            <a:ext cx="3095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A47A10"/>
                </a:solidFill>
                <a:latin typeface="Arno Pro" pitchFamily="18" charset="0"/>
              </a:rPr>
              <a:t>Территориальный уровень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2718217" y="2989998"/>
            <a:ext cx="6832941" cy="2900929"/>
          </a:xfrm>
          <a:prstGeom prst="ellipse">
            <a:avLst/>
          </a:prstGeom>
          <a:solidFill>
            <a:srgbClr val="C3D69B">
              <a:alpha val="34902"/>
            </a:srgbClr>
          </a:solidFill>
          <a:ln>
            <a:solidFill>
              <a:srgbClr val="659A2A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820150" y="3384550"/>
            <a:ext cx="0" cy="792163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63938" y="5805488"/>
            <a:ext cx="33337" cy="58102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7ACBBA66-A40F-40EB-B314-4536082B2395}" type="slidenum">
              <a:rPr lang="ru-RU" smtClean="0">
                <a:latin typeface="Garamond Premr Pro Smbd" pitchFamily="18" charset="0"/>
              </a:rPr>
              <a:pPr/>
              <a:t>16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1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ru-RU">
              <a:latin typeface="Calibri" pitchFamily="34" charset="0"/>
            </a:endParaRPr>
          </a:p>
        </p:txBody>
      </p:sp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 t="8838" b="12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7"/>
          <p:cNvSpPr>
            <a:spLocks noChangeArrowheads="1"/>
          </p:cNvSpPr>
          <p:nvPr/>
        </p:nvSpPr>
        <p:spPr bwMode="auto">
          <a:xfrm>
            <a:off x="0" y="3429000"/>
            <a:ext cx="73469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Институт энергетической стратегии</a:t>
            </a:r>
            <a:endParaRPr lang="en-US" b="1" dirty="0">
              <a:latin typeface="Stencil" pitchFamily="82" charset="0"/>
              <a:cs typeface="Times New Roman" pitchFamily="18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www.energystrategy.ru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no Pro Smbd Captio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no Pro Smbd Caption" pitchFamily="18" charset="0"/>
              </a:rPr>
              <a:t> </a:t>
            </a:r>
            <a:endParaRPr lang="ru-RU" sz="2400" b="1" dirty="0">
              <a:latin typeface="Arno Pro Smbd Captio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388" y="981075"/>
            <a:ext cx="5357812" cy="1066800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714356"/>
          <a:ext cx="9144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142875" y="214313"/>
            <a:ext cx="918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Старая и Новая философия</a:t>
            </a:r>
            <a:endParaRPr lang="en-US" sz="22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93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175" y="0"/>
            <a:ext cx="46672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 bwMode="auto">
          <a:xfrm>
            <a:off x="428596" y="2857496"/>
            <a:ext cx="3000396" cy="270318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2844" y="2500306"/>
            <a:ext cx="1857388" cy="35719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00232" y="2500306"/>
            <a:ext cx="1785950" cy="35719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энергетика</a:t>
            </a:r>
          </a:p>
        </p:txBody>
      </p:sp>
      <p:pic>
        <p:nvPicPr>
          <p:cNvPr id="11" name="Рисунок 10" descr="иерархи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1670" y="4643446"/>
            <a:ext cx="1581745" cy="779837"/>
          </a:xfrm>
          <a:prstGeom prst="rect">
            <a:avLst/>
          </a:prstGeom>
        </p:spPr>
      </p:pic>
      <p:pic>
        <p:nvPicPr>
          <p:cNvPr id="8" name="Рисунок 7" descr="курица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24" y="3143248"/>
            <a:ext cx="786943" cy="799534"/>
          </a:xfrm>
          <a:prstGeom prst="rect">
            <a:avLst/>
          </a:prstGeom>
        </p:spPr>
      </p:pic>
      <p:pic>
        <p:nvPicPr>
          <p:cNvPr id="12" name="Рисунок 11" descr="сос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5272" y="2571744"/>
            <a:ext cx="1143008" cy="857256"/>
          </a:xfrm>
          <a:prstGeom prst="rect">
            <a:avLst/>
          </a:prstGeom>
        </p:spPr>
      </p:pic>
      <p:pic>
        <p:nvPicPr>
          <p:cNvPr id="13" name="Рисунок 12" descr="сетевая структура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628" y="4500570"/>
            <a:ext cx="1504471" cy="1024217"/>
          </a:xfrm>
          <a:prstGeom prst="rect">
            <a:avLst/>
          </a:prstGeom>
        </p:spPr>
      </p:pic>
      <p:pic>
        <p:nvPicPr>
          <p:cNvPr id="14" name="Рисунок 13" descr="яйцо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3108" y="3357562"/>
            <a:ext cx="518530" cy="442911"/>
          </a:xfrm>
          <a:prstGeom prst="rect">
            <a:avLst/>
          </a:prstGeom>
        </p:spPr>
      </p:pic>
      <p:sp>
        <p:nvSpPr>
          <p:cNvPr id="15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D7C63451-B7E4-4D76-A789-E468A78D1578}" type="slidenum">
              <a:rPr lang="ru-RU" smtClean="0">
                <a:latin typeface="Garamond Premr Pro Smbd" pitchFamily="18" charset="0"/>
              </a:rPr>
              <a:pPr/>
              <a:t>2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142875" y="214313"/>
            <a:ext cx="918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От стратегии выживания к стратегии развития</a:t>
            </a:r>
            <a:endParaRPr lang="en-US" sz="22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93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 bwMode="auto">
          <a:xfrm>
            <a:off x="214282" y="1357298"/>
            <a:ext cx="1714512" cy="1214446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7072330" y="1357298"/>
            <a:ext cx="1714512" cy="1214446"/>
          </a:xfrm>
          <a:prstGeom prst="ellipse">
            <a:avLst/>
          </a:prstGeom>
          <a:solidFill>
            <a:srgbClr val="FFFF00">
              <a:alpha val="33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ЭНЕРГЕТИКА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571736" y="1071546"/>
            <a:ext cx="1428760" cy="50006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Реальная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500298" y="2500306"/>
            <a:ext cx="1571636" cy="50006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00628" y="1071546"/>
            <a:ext cx="1428760" cy="50006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Спрос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000628" y="2500306"/>
            <a:ext cx="1428760" cy="50006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3357554" y="1785926"/>
            <a:ext cx="1785950" cy="484632"/>
          </a:xfrm>
          <a:prstGeom prst="rightArrow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 flipV="1">
            <a:off x="4286248" y="1285860"/>
            <a:ext cx="357190" cy="4571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flipV="1">
            <a:off x="4214810" y="2714620"/>
            <a:ext cx="357190" cy="4571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Прямая соединительная линия 19"/>
          <p:cNvCxnSpPr>
            <a:stCxn id="4" idx="6"/>
            <a:endCxn id="9" idx="1"/>
          </p:cNvCxnSpPr>
          <p:nvPr/>
        </p:nvCxnSpPr>
        <p:spPr bwMode="auto">
          <a:xfrm flipV="1">
            <a:off x="1928794" y="1321579"/>
            <a:ext cx="642942" cy="64294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6"/>
            <a:endCxn id="10" idx="1"/>
          </p:cNvCxnSpPr>
          <p:nvPr/>
        </p:nvCxnSpPr>
        <p:spPr bwMode="auto">
          <a:xfrm>
            <a:off x="1928794" y="1964521"/>
            <a:ext cx="571504" cy="78581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1" idx="3"/>
            <a:endCxn id="5" idx="2"/>
          </p:cNvCxnSpPr>
          <p:nvPr/>
        </p:nvCxnSpPr>
        <p:spPr bwMode="auto">
          <a:xfrm>
            <a:off x="6429388" y="1321579"/>
            <a:ext cx="642942" cy="64294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" idx="2"/>
            <a:endCxn id="12" idx="3"/>
          </p:cNvCxnSpPr>
          <p:nvPr/>
        </p:nvCxnSpPr>
        <p:spPr bwMode="auto">
          <a:xfrm rot="10800000" flipV="1">
            <a:off x="6429388" y="1964521"/>
            <a:ext cx="642942" cy="78581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" name="Рисунок 38" descr="форму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914775" cy="1047750"/>
          </a:xfrm>
          <a:prstGeom prst="rect">
            <a:avLst/>
          </a:prstGeom>
        </p:spPr>
      </p:pic>
      <p:cxnSp>
        <p:nvCxnSpPr>
          <p:cNvPr id="41" name="Прямая со стрелкой 40"/>
          <p:cNvCxnSpPr/>
          <p:nvPr/>
        </p:nvCxnSpPr>
        <p:spPr bwMode="auto">
          <a:xfrm flipV="1">
            <a:off x="4214810" y="3786190"/>
            <a:ext cx="785818" cy="42862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 bwMode="auto">
          <a:xfrm flipV="1">
            <a:off x="4357686" y="5286388"/>
            <a:ext cx="785818" cy="42862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 bwMode="auto">
          <a:xfrm>
            <a:off x="4214810" y="4214818"/>
            <a:ext cx="785818" cy="28575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 bwMode="auto">
          <a:xfrm>
            <a:off x="4357686" y="5715016"/>
            <a:ext cx="785818" cy="28575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 bwMode="auto">
          <a:xfrm>
            <a:off x="5072066" y="3643314"/>
            <a:ext cx="1857388" cy="35719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1%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рост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5214942" y="5143512"/>
            <a:ext cx="1571636" cy="35719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3%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рост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5072066" y="4286256"/>
            <a:ext cx="1928826" cy="35719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7%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инфляция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214942" y="5857892"/>
            <a:ext cx="1857388" cy="35719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5%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инфляция</a:t>
            </a:r>
          </a:p>
        </p:txBody>
      </p:sp>
      <p:sp>
        <p:nvSpPr>
          <p:cNvPr id="53" name="Правая фигурная скобка 52"/>
          <p:cNvSpPr/>
          <p:nvPr/>
        </p:nvSpPr>
        <p:spPr bwMode="auto">
          <a:xfrm>
            <a:off x="7143768" y="3714752"/>
            <a:ext cx="285752" cy="91440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Правая фигурная скобка 54"/>
          <p:cNvSpPr/>
          <p:nvPr/>
        </p:nvSpPr>
        <p:spPr bwMode="auto">
          <a:xfrm>
            <a:off x="7286644" y="5214950"/>
            <a:ext cx="285752" cy="91440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7572396" y="3857628"/>
            <a:ext cx="1357322" cy="571504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Стагнация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7643834" y="5357826"/>
            <a:ext cx="1357322" cy="571504"/>
          </a:xfrm>
          <a:prstGeom prst="ellips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D7C63451-B7E4-4D76-A789-E468A78D1578}" type="slidenum">
              <a:rPr lang="ru-RU" smtClean="0">
                <a:latin typeface="Garamond Premr Pro Smbd" pitchFamily="18" charset="0"/>
              </a:rPr>
              <a:pPr/>
              <a:t>3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142875" y="214313"/>
            <a:ext cx="918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Энергетика и экономика</a:t>
            </a:r>
            <a:endParaRPr lang="en-US" sz="22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785794"/>
          <a:ext cx="878687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доно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1000108"/>
            <a:ext cx="475915" cy="47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еравенств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2928934"/>
            <a:ext cx="453500" cy="286101"/>
          </a:xfrm>
          <a:prstGeom prst="rect">
            <a:avLst/>
          </a:prstGeom>
        </p:spPr>
      </p:pic>
      <p:pic>
        <p:nvPicPr>
          <p:cNvPr id="17493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5143512"/>
            <a:ext cx="5666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ru-RU" dirty="0" smtClean="0"/>
              <a:t> </a:t>
            </a:r>
            <a:r>
              <a:rPr lang="ru-RU" b="1" dirty="0" smtClean="0"/>
              <a:t>импортозамещение</a:t>
            </a:r>
            <a:endParaRPr lang="ru-RU" dirty="0" smtClean="0"/>
          </a:p>
          <a:p>
            <a:pPr lvl="0">
              <a:buFont typeface="Courier New" pitchFamily="49" charset="0"/>
              <a:buChar char="o"/>
            </a:pPr>
            <a:r>
              <a:rPr lang="ru-RU" b="1" dirty="0" smtClean="0"/>
              <a:t> ресурсно-инновационное развитие</a:t>
            </a:r>
            <a:r>
              <a:rPr lang="ru-RU" dirty="0" smtClean="0"/>
              <a:t>: </a:t>
            </a:r>
          </a:p>
          <a:p>
            <a:pPr lvl="0"/>
            <a:r>
              <a:rPr lang="ru-RU" i="1" dirty="0" smtClean="0"/>
              <a:t>   нефтегазохимия, глубокая электрификация</a:t>
            </a:r>
            <a:endParaRPr lang="ru-RU" dirty="0" smtClean="0"/>
          </a:p>
          <a:p>
            <a:pPr lvl="0">
              <a:buFont typeface="Courier New" pitchFamily="49" charset="0"/>
              <a:buChar char="o"/>
            </a:pPr>
            <a:r>
              <a:rPr lang="ru-RU" b="1" dirty="0" smtClean="0"/>
              <a:t> стимулирующая инфраструктура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3286124"/>
            <a:ext cx="20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(экспорт-импорт)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18" y="1428736"/>
            <a:ext cx="693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ru-RU" dirty="0" smtClean="0"/>
              <a:t> 10 лет – за счет советского наследия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 smtClean="0"/>
              <a:t> 10 лет – за счет мирового нефтяного бума – китайский спрос</a:t>
            </a:r>
          </a:p>
          <a:p>
            <a:endParaRPr lang="ru-RU" dirty="0"/>
          </a:p>
        </p:txBody>
      </p:sp>
      <p:sp>
        <p:nvSpPr>
          <p:cNvPr id="10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D7C63451-B7E4-4D76-A789-E468A78D1578}" type="slidenum">
              <a:rPr lang="ru-RU" smtClean="0">
                <a:latin typeface="Garamond Premr Pro Smbd" pitchFamily="18" charset="0"/>
              </a:rPr>
              <a:pPr/>
              <a:t>4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142875" y="214313"/>
            <a:ext cx="918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Динамика энергетического развития</a:t>
            </a:r>
            <a:endParaRPr lang="en-US" sz="22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93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607220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 – 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ГЛУБОКАЯ ЭЛЕКТРИФИКАЦИЯ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урс эл-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093406"/>
            <a:ext cx="8072494" cy="4798583"/>
          </a:xfrm>
          <a:prstGeom prst="rect">
            <a:avLst/>
          </a:prstGeom>
        </p:spPr>
      </p:pic>
      <p:sp>
        <p:nvSpPr>
          <p:cNvPr id="6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D7C63451-B7E4-4D76-A789-E468A78D1578}" type="slidenum">
              <a:rPr lang="ru-RU" smtClean="0">
                <a:latin typeface="Garamond Premr Pro Smbd" pitchFamily="18" charset="0"/>
              </a:rPr>
              <a:pPr/>
              <a:t>5</a:t>
            </a:fld>
            <a:endParaRPr lang="ru-RU" dirty="0" smtClean="0"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142844" y="428604"/>
            <a:ext cx="918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Энергопотребление и энергоемкость ВРП                                                       </a:t>
            </a:r>
            <a:r>
              <a:rPr lang="ru-RU" sz="2200" b="1" i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(на примере мегаполисов)</a:t>
            </a:r>
            <a:endParaRPr lang="en-US" sz="2200" b="1" i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93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571736" y="3857628"/>
          <a:ext cx="400052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714876" y="1142984"/>
          <a:ext cx="421484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D7C63451-B7E4-4D76-A789-E468A78D1578}" type="slidenum">
              <a:rPr lang="ru-RU" smtClean="0">
                <a:latin typeface="Garamond Premr Pro Smbd" pitchFamily="18" charset="0"/>
              </a:rPr>
              <a:pPr/>
              <a:t>6</a:t>
            </a:fld>
            <a:endParaRPr lang="ru-RU" dirty="0" smtClean="0">
              <a:latin typeface="Garamond Premr Pro Smbd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8" y="1714488"/>
          <a:ext cx="442915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8662" y="1142984"/>
            <a:ext cx="32110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Энергопотребление </a:t>
            </a:r>
            <a:r>
              <a:rPr lang="ru-RU" sz="1600" b="1" dirty="0" smtClean="0"/>
              <a:t>на душу</a:t>
            </a:r>
          </a:p>
          <a:p>
            <a:pPr algn="ctr"/>
            <a:r>
              <a:rPr lang="ru-RU" sz="1600" b="1" dirty="0" smtClean="0"/>
              <a:t> населения, т у.т./чел. 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57158" y="285728"/>
            <a:ext cx="84296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	</a:t>
            </a:r>
            <a:r>
              <a:rPr lang="ru-RU" sz="22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Развитие электроэнергетики</a:t>
            </a:r>
          </a:p>
        </p:txBody>
      </p:sp>
      <p:sp>
        <p:nvSpPr>
          <p:cNvPr id="48130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CDD95FA8-9565-4B1E-90D9-423B32CB73FC}" type="slidenum">
              <a:rPr lang="ru-RU" smtClean="0">
                <a:latin typeface="Garamond Premr Pro Smbd" pitchFamily="18" charset="0"/>
              </a:rPr>
              <a:pPr/>
              <a:t>7</a:t>
            </a:fld>
            <a:endParaRPr lang="ru-RU" smtClean="0">
              <a:latin typeface="Garamond Premr Pro Smbd" pitchFamily="18" charset="0"/>
            </a:endParaRP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142875" y="1000125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Arno Pro Display" pitchFamily="18" charset="0"/>
              </a:rPr>
              <a:t>Установленная мощность</a:t>
            </a:r>
          </a:p>
        </p:txBody>
      </p:sp>
      <p:sp>
        <p:nvSpPr>
          <p:cNvPr id="48133" name="TextBox 10"/>
          <p:cNvSpPr txBox="1">
            <a:spLocks noChangeArrowheads="1"/>
          </p:cNvSpPr>
          <p:nvPr/>
        </p:nvSpPr>
        <p:spPr bwMode="auto">
          <a:xfrm>
            <a:off x="4000500" y="1071563"/>
            <a:ext cx="2643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Arno Pro Display" pitchFamily="18" charset="0"/>
              </a:rPr>
              <a:t>Потребление</a:t>
            </a:r>
          </a:p>
        </p:txBody>
      </p:sp>
      <p:sp>
        <p:nvSpPr>
          <p:cNvPr id="48134" name="TextBox 12"/>
          <p:cNvSpPr txBox="1">
            <a:spLocks noChangeArrowheads="1"/>
          </p:cNvSpPr>
          <p:nvPr/>
        </p:nvSpPr>
        <p:spPr bwMode="auto">
          <a:xfrm>
            <a:off x="112713" y="3771900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Arno Pro Display" pitchFamily="18" charset="0"/>
              </a:rPr>
              <a:t>Структура установленной мощности </a:t>
            </a:r>
          </a:p>
          <a:p>
            <a:r>
              <a:rPr lang="ru-RU" sz="1200" b="1">
                <a:solidFill>
                  <a:srgbClr val="0070C0"/>
                </a:solidFill>
                <a:latin typeface="Arno Pro Display" pitchFamily="18" charset="0"/>
              </a:rPr>
              <a:t>(целевой сценарий</a:t>
            </a:r>
            <a:r>
              <a:rPr lang="ru-RU" sz="1600" b="1">
                <a:solidFill>
                  <a:srgbClr val="0070C0"/>
                </a:solidFill>
                <a:latin typeface="Arno Pro Display" pitchFamily="18" charset="0"/>
              </a:rPr>
              <a:t>)</a:t>
            </a:r>
          </a:p>
        </p:txBody>
      </p:sp>
      <p:sp>
        <p:nvSpPr>
          <p:cNvPr id="48135" name="TextBox 14"/>
          <p:cNvSpPr txBox="1">
            <a:spLocks noChangeArrowheads="1"/>
          </p:cNvSpPr>
          <p:nvPr/>
        </p:nvSpPr>
        <p:spPr bwMode="auto">
          <a:xfrm>
            <a:off x="6643688" y="1071563"/>
            <a:ext cx="2643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Arno Pro Display" pitchFamily="18" charset="0"/>
              </a:rPr>
              <a:t>Экспорт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>
            <a:off x="4572000" y="3786188"/>
            <a:ext cx="4429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Arno Pro Display" pitchFamily="18" charset="0"/>
              </a:rPr>
              <a:t>Структура производства </a:t>
            </a:r>
            <a:r>
              <a:rPr lang="ru-RU" sz="1200" b="1">
                <a:solidFill>
                  <a:srgbClr val="0070C0"/>
                </a:solidFill>
                <a:latin typeface="Arno Pro Display" pitchFamily="18" charset="0"/>
              </a:rPr>
              <a:t>(целевой сценарий</a:t>
            </a:r>
            <a:r>
              <a:rPr lang="ru-RU" sz="1600" b="1">
                <a:solidFill>
                  <a:srgbClr val="0070C0"/>
                </a:solidFill>
                <a:latin typeface="Arno Pro Display" pitchFamily="18" charset="0"/>
              </a:rPr>
              <a:t>)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285860"/>
          <a:ext cx="3286132" cy="236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3286116" y="1357298"/>
          <a:ext cx="3214710" cy="247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429388" y="1357298"/>
          <a:ext cx="2500330" cy="224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14282" y="4429132"/>
          <a:ext cx="3724258" cy="21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3786182" y="4214818"/>
          <a:ext cx="4871123" cy="232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8142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 txBox="1">
            <a:spLocks noChangeArrowheads="1"/>
          </p:cNvSpPr>
          <p:nvPr/>
        </p:nvSpPr>
        <p:spPr bwMode="auto">
          <a:xfrm>
            <a:off x="323850" y="333375"/>
            <a:ext cx="82613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Основные направления развития электроэнергетики</a:t>
            </a:r>
            <a:endParaRPr lang="en-US" sz="22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178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D7C63451-B7E4-4D76-A789-E468A78D1578}" type="slidenum">
              <a:rPr lang="ru-RU" smtClean="0">
                <a:latin typeface="Garamond Premr Pro Smbd" pitchFamily="18" charset="0"/>
              </a:rPr>
              <a:pPr/>
              <a:t>8</a:t>
            </a:fld>
            <a:endParaRPr lang="ru-RU" dirty="0" smtClean="0">
              <a:latin typeface="Garamond Premr Pro Smbd" pitchFamily="18" charset="0"/>
            </a:endParaRPr>
          </a:p>
        </p:txBody>
      </p:sp>
      <p:sp>
        <p:nvSpPr>
          <p:cNvPr id="50179" name="Прямоугольник 5"/>
          <p:cNvSpPr>
            <a:spLocks noChangeArrowheads="1"/>
          </p:cNvSpPr>
          <p:nvPr/>
        </p:nvSpPr>
        <p:spPr bwMode="auto">
          <a:xfrm>
            <a:off x="500063" y="1000125"/>
            <a:ext cx="8001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>
                <a:latin typeface="Arno Pro" pitchFamily="18" charset="0"/>
              </a:rPr>
              <a:t> оптимизация структуры генерирующих мощностей</a:t>
            </a:r>
            <a:r>
              <a:rPr lang="ru-RU" sz="1400" dirty="0">
                <a:latin typeface="Arno Pro" pitchFamily="18" charset="0"/>
              </a:rPr>
              <a:t>, включая увеличение доли маневренных мощностей;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dirty="0"/>
              <a:t> </a:t>
            </a:r>
            <a:r>
              <a:rPr lang="ru-RU" sz="1400" dirty="0">
                <a:latin typeface="Arno Pro" pitchFamily="18" charset="0"/>
              </a:rPr>
              <a:t>расширенное </a:t>
            </a:r>
            <a:r>
              <a:rPr lang="ru-RU" sz="1400" b="1" dirty="0">
                <a:latin typeface="Arno Pro" pitchFamily="18" charset="0"/>
              </a:rPr>
              <a:t>внедрение новых экологически чистых и высокоэффективных технологий </a:t>
            </a:r>
            <a:r>
              <a:rPr lang="ru-RU" sz="1400" dirty="0">
                <a:latin typeface="Arno Pro" pitchFamily="18" charset="0"/>
              </a:rPr>
              <a:t>сжигания угля, парогазовых установок с высокими коэффициентами полезного действия, управляемых электрических сетей нового поколения;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>
                <a:latin typeface="Arno Pro" pitchFamily="18" charset="0"/>
              </a:rPr>
              <a:t> опережающее развитие атомной, угольной и возобновляемой энергетики</a:t>
            </a:r>
            <a:r>
              <a:rPr lang="ru-RU" sz="1400" dirty="0">
                <a:latin typeface="Arno Pro" pitchFamily="18" charset="0"/>
              </a:rPr>
              <a:t>, направленное на снижение зависимости отрасли от поставок природного газа;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>
                <a:latin typeface="Arno Pro" pitchFamily="18" charset="0"/>
              </a:rPr>
              <a:t> снятие сетевых ограничений на межрегиональные перетоки </a:t>
            </a:r>
            <a:r>
              <a:rPr lang="ru-RU" sz="1400" dirty="0">
                <a:latin typeface="Arno Pro" pitchFamily="18" charset="0"/>
              </a:rPr>
              <a:t>электроэнергии;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dirty="0">
                <a:latin typeface="Arno Pro" pitchFamily="18" charset="0"/>
              </a:rPr>
              <a:t> </a:t>
            </a:r>
            <a:r>
              <a:rPr lang="ru-RU" sz="1400" b="1" dirty="0">
                <a:latin typeface="Arno Pro" pitchFamily="18" charset="0"/>
              </a:rPr>
              <a:t>развитие малой </a:t>
            </a:r>
            <a:r>
              <a:rPr lang="ru-RU" sz="1400" dirty="0">
                <a:latin typeface="Arno Pro" pitchFamily="18" charset="0"/>
              </a:rPr>
              <a:t>(в зоне децентрализованного энергоснабжения) </a:t>
            </a:r>
            <a:r>
              <a:rPr lang="ru-RU" sz="1400" b="1" dirty="0">
                <a:latin typeface="Arno Pro" pitchFamily="18" charset="0"/>
              </a:rPr>
              <a:t>и распределенной генерации </a:t>
            </a:r>
            <a:r>
              <a:rPr lang="ru-RU" sz="1400" dirty="0">
                <a:latin typeface="Arno Pro" pitchFamily="18" charset="0"/>
              </a:rPr>
              <a:t>(в виде нетрадиционных энергоустановок и сочетания </a:t>
            </a:r>
            <a:r>
              <a:rPr lang="ru-RU" sz="1400" dirty="0" err="1">
                <a:latin typeface="Arno Pro" pitchFamily="18" charset="0"/>
              </a:rPr>
              <a:t>ГТУ</a:t>
            </a:r>
            <a:r>
              <a:rPr lang="ru-RU" sz="1400" dirty="0">
                <a:latin typeface="Arno Pro" pitchFamily="18" charset="0"/>
              </a:rPr>
              <a:t> и котлов-утилизаторов);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dirty="0">
                <a:latin typeface="Arno Pro" pitchFamily="18" charset="0"/>
              </a:rPr>
              <a:t>  </a:t>
            </a:r>
            <a:r>
              <a:rPr lang="ru-RU" sz="1400" b="1" dirty="0">
                <a:latin typeface="Arno Pro" pitchFamily="18" charset="0"/>
              </a:rPr>
              <a:t>формирование конкурентных оптовых и розничных рынков </a:t>
            </a:r>
            <a:r>
              <a:rPr lang="ru-RU" sz="1400" dirty="0">
                <a:latin typeface="Arno Pro" pitchFamily="18" charset="0"/>
              </a:rPr>
              <a:t>электроэнергии и мощности</a:t>
            </a:r>
          </a:p>
        </p:txBody>
      </p:sp>
      <p:pic>
        <p:nvPicPr>
          <p:cNvPr id="50180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ttolk.ru/wp-content/uploads/2011/10/western_eura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968" y="3933056"/>
            <a:ext cx="51551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 txBox="1">
            <a:spLocks noChangeArrowheads="1"/>
          </p:cNvSpPr>
          <p:nvPr/>
        </p:nvSpPr>
        <p:spPr bwMode="auto">
          <a:xfrm>
            <a:off x="339725" y="404813"/>
            <a:ext cx="8261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Инновационное развитие электроэнергетики</a:t>
            </a:r>
            <a:endParaRPr lang="en-US" sz="22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274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048500" y="6403975"/>
            <a:ext cx="2133600" cy="457200"/>
          </a:xfrm>
          <a:noFill/>
        </p:spPr>
        <p:txBody>
          <a:bodyPr/>
          <a:lstStyle/>
          <a:p>
            <a:fld id="{E51737F3-CFA5-4CEC-86FF-7419B262B853}" type="slidenum">
              <a:rPr lang="ru-RU" smtClean="0">
                <a:latin typeface="Garamond Premr Pro Smbd" pitchFamily="18" charset="0"/>
              </a:rPr>
              <a:pPr/>
              <a:t>9</a:t>
            </a:fld>
            <a:endParaRPr lang="ru-RU" smtClean="0">
              <a:latin typeface="Garamond Premr Pro Smbd" pitchFamily="18" charset="0"/>
            </a:endParaRPr>
          </a:p>
        </p:txBody>
      </p:sp>
      <p:pic>
        <p:nvPicPr>
          <p:cNvPr id="54275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0"/>
            <a:ext cx="466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339378" y="980728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4277" name="Picture 4" descr="https://encrypted-tbn1.gstatic.com/images?q=tbn:ANd9GcQKs-fDPEa-IuBiTYVo_387PayPRZQdK3gto06N_BiRN7y1HYmG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1850" y="1773238"/>
            <a:ext cx="16906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s://encrypted-tbn1.gstatic.com/images?q=tbn:ANd9GcTc3E1e0G1a9OoKkcVHi0_WYl8Ef7OODYVEdjVgZvouCtl0wCt3y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575" y="3349625"/>
            <a:ext cx="17319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12" descr="https://encrypted-tbn2.gstatic.com/images?q=tbn:ANd9GcR--vNc_lNjdo-VsEkVerlJjFPmnOHT3_M4olEMuS70yXAm0Mw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5013325"/>
            <a:ext cx="17097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2502</TotalTime>
  <Words>759</Words>
  <Application>Microsoft Office PowerPoint</Application>
  <PresentationFormat>Экран (4:3)</PresentationFormat>
  <Paragraphs>179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Пиксел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Company>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a_Vdovina</cp:lastModifiedBy>
  <cp:revision>256</cp:revision>
  <dcterms:created xsi:type="dcterms:W3CDTF">2006-06-05T10:43:40Z</dcterms:created>
  <dcterms:modified xsi:type="dcterms:W3CDTF">2014-10-07T11:19:36Z</dcterms:modified>
</cp:coreProperties>
</file>